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6B_164FB67B.xml" ContentType="application/vnd.ms-powerpoint.comments+xml"/>
  <Override PartName="/ppt/comments/modernComment_17F_2E42659B.xml" ContentType="application/vnd.ms-powerpoint.comments+xml"/>
  <Override PartName="/ppt/comments/modernComment_16C_767D6C81.xml" ContentType="application/vnd.ms-powerpoint.comments+xml"/>
  <Override PartName="/ppt/comments/modernComment_1B6_916F7304.xml" ContentType="application/vnd.ms-powerpoint.comments+xml"/>
  <Override PartName="/ppt/comments/modernComment_1B7_6EE0787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4" r:id="rId4"/>
    <p:sldMasterId id="2147483836" r:id="rId5"/>
  </p:sldMasterIdLst>
  <p:notesMasterIdLst>
    <p:notesMasterId r:id="rId29"/>
  </p:notesMasterIdLst>
  <p:handoutMasterIdLst>
    <p:handoutMasterId r:id="rId30"/>
  </p:handoutMasterIdLst>
  <p:sldIdLst>
    <p:sldId id="363" r:id="rId6"/>
    <p:sldId id="365" r:id="rId7"/>
    <p:sldId id="423" r:id="rId8"/>
    <p:sldId id="425" r:id="rId9"/>
    <p:sldId id="426" r:id="rId10"/>
    <p:sldId id="427" r:id="rId11"/>
    <p:sldId id="424" r:id="rId12"/>
    <p:sldId id="431" r:id="rId13"/>
    <p:sldId id="428" r:id="rId14"/>
    <p:sldId id="429" r:id="rId15"/>
    <p:sldId id="417" r:id="rId16"/>
    <p:sldId id="430" r:id="rId17"/>
    <p:sldId id="383" r:id="rId18"/>
    <p:sldId id="432" r:id="rId19"/>
    <p:sldId id="433" r:id="rId20"/>
    <p:sldId id="434" r:id="rId21"/>
    <p:sldId id="435" r:id="rId22"/>
    <p:sldId id="415" r:id="rId23"/>
    <p:sldId id="436" r:id="rId24"/>
    <p:sldId id="437" r:id="rId25"/>
    <p:sldId id="364" r:id="rId26"/>
    <p:sldId id="438" r:id="rId27"/>
    <p:sldId id="43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B9A0D-C1E1-CF0A-0CF3-A7A3915FB60A}" name="Alyssa Newman" initials="AN" userId="S::alyssa.newman@episerver.com::74bff058-5d09-4027-861a-f31ea0b045d7" providerId="AD"/>
  <p188:author id="{1AED5A38-D62F-AA31-9A01-29B54E7A1F16}" name="Jessica Hutchinson" initials="JH" userId="S::jessica.hutchinson@episerver.com::58a36113-1e38-45ad-91bb-972185a8bf55" providerId="AD"/>
  <p188:author id="{1D439848-F9AB-E57B-D00D-C342030C84DC}" name="Carole Irgang" initials="CI" userId="S::carole_redshoesmarketing.com#ext#@episerver99.onmicrosoft.com::b28b8a6f-e686-4014-aacb-e2c5ca315dd9" providerId="AD"/>
  <p188:author id="{3E31B657-8AA3-94CD-F7B9-C4322A8DC4E1}" name="Alexandra Hart" initials="AH" userId="BgWTJ6Ex9TieUTt4L9V+vb1he9yoNOJ0EoHqYptaTro=" providerId="None"/>
  <p188:author id="{D54F2193-0856-E373-58D8-30C48FBDFF76}" name="Kara Andersen" initials="KA" userId="m6dhFH/uevIJDzJwIcy5/y6aZuvDHvGLFDwKWsDGnpA=" providerId="None"/>
  <p188:author id="{C1599197-3C41-0E7E-763F-B91CA6559DA5}" name="Rory Pumilia" initials="RP" userId="S::rory.pumilia@episerver.com::1bcc4fe9-3399-4041-8986-05bb69a13a14" providerId="AD"/>
  <p188:author id="{16977D9E-5B89-D477-2CDD-19A82DE55434}" name="Joe Geoghan" initials="JG" userId="S::joe.geoghan@episerver.com::f8613526-5b65-47ea-b091-583ad570e302" providerId="AD"/>
  <p188:author id="{CFEA70EA-3BBC-A010-DB3D-0B358AD03FCD}" name="Anthony Aiosa" initials="AA" userId="F+mzbPWuozuWAj9bVjtXnvKloEgKg61wb7MzzanJ9o0=" providerId="None"/>
  <p188:author id="{BE99AFF0-D38B-E106-DD3C-66C4F8C56533}" name="Kara Andersen" initials="KA" userId="S::kara.andersen@episerver.com::d125c243-da15-4c1f-be08-de3a7b1041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35300"/>
    <a:srgbClr val="BD5800"/>
    <a:srgbClr val="D16200"/>
    <a:srgbClr val="BA5700"/>
    <a:srgbClr val="090736"/>
    <a:srgbClr val="0037FF"/>
    <a:srgbClr val="0326FF"/>
    <a:srgbClr val="080736"/>
    <a:srgbClr val="004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208" d="100"/>
          <a:sy n="208" d="100"/>
        </p:scale>
        <p:origin x="-5010" y="-24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4" d="100"/>
          <a:sy n="114" d="100"/>
        </p:scale>
        <p:origin x="4456" y="1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3.xml"/></Relationships>
</file>

<file path=ppt/comments/modernComment_16B_164FB67B.xml><?xml version="1.0" encoding="utf-8"?>
<p188:cmLst xmlns:a="http://schemas.openxmlformats.org/drawingml/2006/main" xmlns:r="http://schemas.openxmlformats.org/officeDocument/2006/relationships" xmlns:p188="http://schemas.microsoft.com/office/powerpoint/2018/8/main">
  <p188:cm id="{F1F1E34F-01E5-4840-8509-CBF2B7A2A77B}" authorId="{F5DB9A0D-C1E1-CF0A-0CF3-A7A3915FB60A}" created="2023-12-15T18:46:18.028">
    <pc:sldMkLst xmlns:pc="http://schemas.microsoft.com/office/powerpoint/2013/main/command">
      <pc:docMk/>
      <pc:sldMk cId="374322811" sldId="363"/>
    </pc:sldMkLst>
    <p188:txBody>
      <a:bodyPr/>
      <a:lstStyle/>
      <a:p>
        <a:r>
          <a:rPr lang="en-US"/>
          <a:t>Design tip: Ensure that your section slides align with your overall agenda</a:t>
        </a:r>
      </a:p>
    </p188:txBody>
  </p188:cm>
</p188:cmLst>
</file>

<file path=ppt/comments/modernComment_16C_767D6C81.xml><?xml version="1.0" encoding="utf-8"?>
<p188:cmLst xmlns:a="http://schemas.openxmlformats.org/drawingml/2006/main" xmlns:r="http://schemas.openxmlformats.org/officeDocument/2006/relationships" xmlns:p188="http://schemas.microsoft.com/office/powerpoint/2018/8/main">
  <p188:cm id="{E409B165-F911-3548-B8BC-32AA8ED85437}" authorId="{F5DB9A0D-C1E1-CF0A-0CF3-A7A3915FB60A}" created="2023-12-15T18:46:46.177">
    <pc:sldMkLst xmlns:pc="http://schemas.microsoft.com/office/powerpoint/2013/main/command">
      <pc:docMk/>
      <pc:sldMk cId="1987931265" sldId="364"/>
    </pc:sldMkLst>
    <p188:txBody>
      <a:bodyPr/>
      <a:lstStyle/>
      <a:p>
        <a:r>
          <a:rPr lang="en-US"/>
          <a:t>Design tip: Consider adding some cool animation effects to your text to create more visual interest</a:t>
        </a:r>
      </a:p>
    </p188:txBody>
  </p188:cm>
</p188:cmLst>
</file>

<file path=ppt/comments/modernComment_17F_2E42659B.xml><?xml version="1.0" encoding="utf-8"?>
<p188:cmLst xmlns:a="http://schemas.openxmlformats.org/drawingml/2006/main" xmlns:r="http://schemas.openxmlformats.org/officeDocument/2006/relationships" xmlns:p188="http://schemas.microsoft.com/office/powerpoint/2018/8/main">
  <p188:cm id="{55BCDAB8-DCF8-DA41-91C1-298D524450E9}" authorId="{F5DB9A0D-C1E1-CF0A-0CF3-A7A3915FB60A}" created="2023-12-15T18:50:39.015">
    <pc:sldMkLst xmlns:pc="http://schemas.microsoft.com/office/powerpoint/2013/main/command">
      <pc:docMk/>
      <pc:sldMk cId="776103323" sldId="383"/>
    </pc:sldMkLst>
    <p188:txBody>
      <a:bodyPr/>
      <a:lstStyle/>
      <a:p>
        <a:r>
          <a:rPr lang="en-US"/>
          <a:t>Design tip: Be sure to include a branded quote mark from the resources slide</a:t>
        </a:r>
      </a:p>
    </p188:txBody>
  </p188:cm>
</p188:cmLst>
</file>

<file path=ppt/comments/modernComment_1B6_916F7304.xml><?xml version="1.0" encoding="utf-8"?>
<p188:cmLst xmlns:a="http://schemas.openxmlformats.org/drawingml/2006/main" xmlns:r="http://schemas.openxmlformats.org/officeDocument/2006/relationships" xmlns:p188="http://schemas.microsoft.com/office/powerpoint/2018/8/main">
  <p188:cm id="{F9DC491A-1025-44EF-AD7D-B74D07991911}" authorId="{F5DB9A0D-C1E1-CF0A-0CF3-A7A3915FB60A}" created="2023-12-15T18:46:46.177">
    <pc:sldMkLst xmlns:pc="http://schemas.microsoft.com/office/powerpoint/2013/main/command">
      <pc:docMk/>
      <pc:sldMk cId="1987931265" sldId="364"/>
    </pc:sldMkLst>
    <p188:txBody>
      <a:bodyPr/>
      <a:lstStyle/>
      <a:p>
        <a:r>
          <a:rPr lang="en-US"/>
          <a:t>Design tip: Consider adding some cool animation effects to your text to create more visual interest</a:t>
        </a:r>
      </a:p>
    </p188:txBody>
  </p188:cm>
</p188:cmLst>
</file>

<file path=ppt/comments/modernComment_1B7_6EE07870.xml><?xml version="1.0" encoding="utf-8"?>
<p188:cmLst xmlns:a="http://schemas.openxmlformats.org/drawingml/2006/main" xmlns:r="http://schemas.openxmlformats.org/officeDocument/2006/relationships" xmlns:p188="http://schemas.microsoft.com/office/powerpoint/2018/8/main">
  <p188:cm id="{89A332C5-F7A6-4CD5-BFB7-C99E8334E1D1}" authorId="{F5DB9A0D-C1E1-CF0A-0CF3-A7A3915FB60A}" created="2023-12-15T18:46:46.177">
    <pc:sldMkLst xmlns:pc="http://schemas.microsoft.com/office/powerpoint/2013/main/command">
      <pc:docMk/>
      <pc:sldMk cId="1987931265" sldId="364"/>
    </pc:sldMkLst>
    <p188:txBody>
      <a:bodyPr/>
      <a:lstStyle/>
      <a:p>
        <a:r>
          <a:rPr lang="en-US"/>
          <a:t>Design tip: Consider adding some cool animation effects to your text to create more visual interest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77716-EC65-1A2B-2093-BA5ECB6C50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8E1F01D-502C-50E7-C7FC-FC53C15048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137AAF-1906-7F42-8A0B-7039426A911C}" type="datetimeFigureOut">
              <a:rPr lang="en-US" smtClean="0"/>
              <a:t>6/8/2024</a:t>
            </a:fld>
            <a:endParaRPr lang="en-US"/>
          </a:p>
        </p:txBody>
      </p:sp>
      <p:sp>
        <p:nvSpPr>
          <p:cNvPr id="4" name="Footer Placeholder 3">
            <a:extLst>
              <a:ext uri="{FF2B5EF4-FFF2-40B4-BE49-F238E27FC236}">
                <a16:creationId xmlns:a16="http://schemas.microsoft.com/office/drawing/2014/main" id="{8E370A2C-8EE1-C5F3-E6CC-76968461BE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AED2CD-1952-BCC9-5314-C5C85F4BE3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C0EE48-0E0B-F145-BA1E-ADFA6E55E351}" type="slidenum">
              <a:rPr lang="en-US" smtClean="0"/>
              <a:t>‹#›</a:t>
            </a:fld>
            <a:endParaRPr lang="en-US"/>
          </a:p>
        </p:txBody>
      </p:sp>
    </p:spTree>
    <p:extLst>
      <p:ext uri="{BB962C8B-B14F-4D97-AF65-F5344CB8AC3E}">
        <p14:creationId xmlns:p14="http://schemas.microsoft.com/office/powerpoint/2010/main" val="2684102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3B897-B5B5-4ECF-B980-F7F80836D3CE}" type="datetimeFigureOut">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5311D-CE45-4784-A9A0-32050D9B7977}" type="slidenum">
              <a:t>‹#›</a:t>
            </a:fld>
            <a:endParaRPr lang="en-US"/>
          </a:p>
        </p:txBody>
      </p:sp>
    </p:spTree>
    <p:extLst>
      <p:ext uri="{BB962C8B-B14F-4D97-AF65-F5344CB8AC3E}">
        <p14:creationId xmlns:p14="http://schemas.microsoft.com/office/powerpoint/2010/main" val="27620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Cover">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287F97-B72B-A785-A26B-4717525C66C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065" y="-3393"/>
            <a:ext cx="12204065" cy="6864786"/>
          </a:xfrm>
          <a:prstGeom prst="rect">
            <a:avLst/>
          </a:prstGeom>
        </p:spPr>
      </p:pic>
      <p:sp>
        <p:nvSpPr>
          <p:cNvPr id="22" name="Text Placeholder 21">
            <a:extLst>
              <a:ext uri="{FF2B5EF4-FFF2-40B4-BE49-F238E27FC236}">
                <a16:creationId xmlns:a16="http://schemas.microsoft.com/office/drawing/2014/main" id="{90C78A37-3B43-4C4A-BD46-3EB835DBD0E3}"/>
              </a:ext>
            </a:extLst>
          </p:cNvPr>
          <p:cNvSpPr>
            <a:spLocks noGrp="1"/>
          </p:cNvSpPr>
          <p:nvPr>
            <p:ph type="body" sz="quarter" idx="11" hasCustomPrompt="1"/>
          </p:nvPr>
        </p:nvSpPr>
        <p:spPr>
          <a:xfrm>
            <a:off x="4303396" y="2475710"/>
            <a:ext cx="6440804" cy="1906579"/>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Main title goes here. Keep it to three lines, Arial Bold 40pt </a:t>
            </a:r>
          </a:p>
        </p:txBody>
      </p:sp>
      <p:sp>
        <p:nvSpPr>
          <p:cNvPr id="25" name="Text Placeholder 24">
            <a:extLst>
              <a:ext uri="{FF2B5EF4-FFF2-40B4-BE49-F238E27FC236}">
                <a16:creationId xmlns:a16="http://schemas.microsoft.com/office/drawing/2014/main" id="{A9F15E88-0560-B34C-B7E1-E84FAD79B90F}"/>
              </a:ext>
            </a:extLst>
          </p:cNvPr>
          <p:cNvSpPr>
            <a:spLocks noGrp="1"/>
          </p:cNvSpPr>
          <p:nvPr>
            <p:ph type="body" sz="quarter" idx="12" hasCustomPrompt="1"/>
          </p:nvPr>
        </p:nvSpPr>
        <p:spPr>
          <a:xfrm>
            <a:off x="4303395" y="4748876"/>
            <a:ext cx="6440804" cy="436924"/>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Optional </a:t>
            </a:r>
            <a:r>
              <a:rPr lang="en-US" dirty="0" err="1"/>
              <a:t>Firstname</a:t>
            </a:r>
            <a:r>
              <a:rPr lang="en-US" dirty="0"/>
              <a:t> </a:t>
            </a:r>
            <a:r>
              <a:rPr lang="en-US" dirty="0" err="1"/>
              <a:t>Lastname</a:t>
            </a:r>
            <a:r>
              <a:rPr lang="en-US" dirty="0"/>
              <a:t> (pronouns)</a:t>
            </a:r>
          </a:p>
        </p:txBody>
      </p:sp>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4303395" y="5254380"/>
            <a:ext cx="6440804" cy="557775"/>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Job Title Goes Here, Company</a:t>
            </a:r>
          </a:p>
        </p:txBody>
      </p:sp>
    </p:spTree>
    <p:extLst>
      <p:ext uri="{BB962C8B-B14F-4D97-AF65-F5344CB8AC3E}">
        <p14:creationId xmlns:p14="http://schemas.microsoft.com/office/powerpoint/2010/main" val="30396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four text blocks">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3154235"/>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C30AE482-333F-E755-6DED-EADF6BF065E5}"/>
              </a:ext>
            </a:extLst>
          </p:cNvPr>
          <p:cNvSpPr>
            <a:spLocks noGrp="1"/>
          </p:cNvSpPr>
          <p:nvPr>
            <p:ph type="body" sz="quarter" idx="19" hasCustomPrompt="1"/>
          </p:nvPr>
        </p:nvSpPr>
        <p:spPr>
          <a:xfrm>
            <a:off x="6369937" y="3154235"/>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9" name="Text Placeholder 16">
            <a:extLst>
              <a:ext uri="{FF2B5EF4-FFF2-40B4-BE49-F238E27FC236}">
                <a16:creationId xmlns:a16="http://schemas.microsoft.com/office/drawing/2014/main" id="{B0401F70-D526-D7F5-9FB8-354E58318B75}"/>
              </a:ext>
            </a:extLst>
          </p:cNvPr>
          <p:cNvSpPr>
            <a:spLocks noGrp="1"/>
          </p:cNvSpPr>
          <p:nvPr>
            <p:ph type="body" sz="quarter" idx="20" hasCustomPrompt="1"/>
          </p:nvPr>
        </p:nvSpPr>
        <p:spPr>
          <a:xfrm>
            <a:off x="6369936"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10" name="Text Placeholder 16">
            <a:extLst>
              <a:ext uri="{FF2B5EF4-FFF2-40B4-BE49-F238E27FC236}">
                <a16:creationId xmlns:a16="http://schemas.microsoft.com/office/drawing/2014/main" id="{6EB23F40-9F7D-F7C2-D634-01C6BF49C3CE}"/>
              </a:ext>
            </a:extLst>
          </p:cNvPr>
          <p:cNvSpPr>
            <a:spLocks noGrp="1"/>
          </p:cNvSpPr>
          <p:nvPr>
            <p:ph type="body" sz="quarter" idx="21" hasCustomPrompt="1"/>
          </p:nvPr>
        </p:nvSpPr>
        <p:spPr>
          <a:xfrm>
            <a:off x="733426" y="4989114"/>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11" name="Text Placeholder 16">
            <a:extLst>
              <a:ext uri="{FF2B5EF4-FFF2-40B4-BE49-F238E27FC236}">
                <a16:creationId xmlns:a16="http://schemas.microsoft.com/office/drawing/2014/main" id="{AF2343C8-36A0-71E0-119B-9DFA5D3E0A56}"/>
              </a:ext>
            </a:extLst>
          </p:cNvPr>
          <p:cNvSpPr>
            <a:spLocks noGrp="1"/>
          </p:cNvSpPr>
          <p:nvPr>
            <p:ph type="body" sz="quarter" idx="22" hasCustomPrompt="1"/>
          </p:nvPr>
        </p:nvSpPr>
        <p:spPr>
          <a:xfrm>
            <a:off x="733425" y="4520206"/>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12" name="Text Placeholder 16">
            <a:extLst>
              <a:ext uri="{FF2B5EF4-FFF2-40B4-BE49-F238E27FC236}">
                <a16:creationId xmlns:a16="http://schemas.microsoft.com/office/drawing/2014/main" id="{6531CCEB-C23B-A5DA-38A9-8E2367A9AF6F}"/>
              </a:ext>
            </a:extLst>
          </p:cNvPr>
          <p:cNvSpPr>
            <a:spLocks noGrp="1"/>
          </p:cNvSpPr>
          <p:nvPr>
            <p:ph type="body" sz="quarter" idx="23" hasCustomPrompt="1"/>
          </p:nvPr>
        </p:nvSpPr>
        <p:spPr>
          <a:xfrm>
            <a:off x="6369937" y="4989114"/>
            <a:ext cx="5088640" cy="1018147"/>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a:t>
            </a:r>
          </a:p>
        </p:txBody>
      </p:sp>
      <p:sp>
        <p:nvSpPr>
          <p:cNvPr id="13" name="Text Placeholder 16">
            <a:extLst>
              <a:ext uri="{FF2B5EF4-FFF2-40B4-BE49-F238E27FC236}">
                <a16:creationId xmlns:a16="http://schemas.microsoft.com/office/drawing/2014/main" id="{977AF9E2-39FD-2702-5D89-78073CA09421}"/>
              </a:ext>
            </a:extLst>
          </p:cNvPr>
          <p:cNvSpPr>
            <a:spLocks noGrp="1"/>
          </p:cNvSpPr>
          <p:nvPr>
            <p:ph type="body" sz="quarter" idx="24" hasCustomPrompt="1"/>
          </p:nvPr>
        </p:nvSpPr>
        <p:spPr>
          <a:xfrm>
            <a:off x="6369936" y="4520206"/>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24841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two text blocks">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3154235"/>
            <a:ext cx="5088640" cy="2076983"/>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C30AE482-333F-E755-6DED-EADF6BF065E5}"/>
              </a:ext>
            </a:extLst>
          </p:cNvPr>
          <p:cNvSpPr>
            <a:spLocks noGrp="1"/>
          </p:cNvSpPr>
          <p:nvPr>
            <p:ph type="body" sz="quarter" idx="19" hasCustomPrompt="1"/>
          </p:nvPr>
        </p:nvSpPr>
        <p:spPr>
          <a:xfrm>
            <a:off x="6369937" y="3154235"/>
            <a:ext cx="5088640" cy="2076983"/>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9" name="Text Placeholder 16">
            <a:extLst>
              <a:ext uri="{FF2B5EF4-FFF2-40B4-BE49-F238E27FC236}">
                <a16:creationId xmlns:a16="http://schemas.microsoft.com/office/drawing/2014/main" id="{B0401F70-D526-D7F5-9FB8-354E58318B75}"/>
              </a:ext>
            </a:extLst>
          </p:cNvPr>
          <p:cNvSpPr>
            <a:spLocks noGrp="1"/>
          </p:cNvSpPr>
          <p:nvPr>
            <p:ph type="body" sz="quarter" idx="20" hasCustomPrompt="1"/>
          </p:nvPr>
        </p:nvSpPr>
        <p:spPr>
          <a:xfrm>
            <a:off x="6369936" y="2685327"/>
            <a:ext cx="5088640"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39587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Speak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794B1-9802-0EF5-F4CA-9DFF416858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6096000" y="3738342"/>
            <a:ext cx="5365898" cy="853629"/>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Fancy Position Title Here / </a:t>
            </a:r>
            <a:br>
              <a:rPr lang="en-US" dirty="0"/>
            </a:br>
            <a:r>
              <a:rPr lang="en-US" dirty="0"/>
              <a:t>Optimizely</a:t>
            </a:r>
          </a:p>
        </p:txBody>
      </p:sp>
      <p:sp>
        <p:nvSpPr>
          <p:cNvPr id="9" name="Picture Placeholder 10">
            <a:extLst>
              <a:ext uri="{FF2B5EF4-FFF2-40B4-BE49-F238E27FC236}">
                <a16:creationId xmlns:a16="http://schemas.microsoft.com/office/drawing/2014/main" id="{8921BDDA-CF4B-26F7-0779-9ECA2AEF40D5}"/>
              </a:ext>
            </a:extLst>
          </p:cNvPr>
          <p:cNvSpPr>
            <a:spLocks noGrp="1"/>
          </p:cNvSpPr>
          <p:nvPr>
            <p:ph type="pic" sz="quarter" idx="15"/>
          </p:nvPr>
        </p:nvSpPr>
        <p:spPr>
          <a:xfrm>
            <a:off x="883989" y="1303435"/>
            <a:ext cx="4251130" cy="4251130"/>
          </a:xfrm>
          <a:prstGeom prst="ellipse">
            <a:avLst/>
          </a:prstGeom>
        </p:spPr>
        <p:txBody>
          <a:bodyPr/>
          <a:lstStyle>
            <a:lvl1pPr marL="0" indent="0">
              <a:buNone/>
              <a:defRPr>
                <a:noFill/>
              </a:defRPr>
            </a:lvl1pPr>
          </a:lstStyle>
          <a:p>
            <a:r>
              <a:rPr lang="en-US"/>
              <a:t>Click icon to add picture</a:t>
            </a:r>
            <a:endParaRPr lang="en-US" dirty="0"/>
          </a:p>
        </p:txBody>
      </p:sp>
      <p:sp>
        <p:nvSpPr>
          <p:cNvPr id="10" name="Text Placeholder 21">
            <a:extLst>
              <a:ext uri="{FF2B5EF4-FFF2-40B4-BE49-F238E27FC236}">
                <a16:creationId xmlns:a16="http://schemas.microsoft.com/office/drawing/2014/main" id="{49560318-B15B-0AB8-1510-79C0459E3716}"/>
              </a:ext>
            </a:extLst>
          </p:cNvPr>
          <p:cNvSpPr>
            <a:spLocks noGrp="1"/>
          </p:cNvSpPr>
          <p:nvPr>
            <p:ph type="body" sz="quarter" idx="11" hasCustomPrompt="1"/>
          </p:nvPr>
        </p:nvSpPr>
        <p:spPr>
          <a:xfrm>
            <a:off x="6096000" y="2337803"/>
            <a:ext cx="5365898" cy="1290577"/>
          </a:xfrm>
        </p:spPr>
        <p:txBody>
          <a:bodyPr anchor="b">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err="1"/>
              <a:t>Firstname</a:t>
            </a:r>
            <a:r>
              <a:rPr lang="en-US" dirty="0"/>
              <a:t> and </a:t>
            </a:r>
            <a:r>
              <a:rPr lang="en-US" dirty="0" err="1"/>
              <a:t>Lastname</a:t>
            </a:r>
            <a:r>
              <a:rPr lang="en-US" dirty="0"/>
              <a:t> here</a:t>
            </a:r>
          </a:p>
        </p:txBody>
      </p:sp>
    </p:spTree>
    <p:extLst>
      <p:ext uri="{BB962C8B-B14F-4D97-AF65-F5344CB8AC3E}">
        <p14:creationId xmlns:p14="http://schemas.microsoft.com/office/powerpoint/2010/main" val="24853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AE0E5-276C-C02B-25C5-451E9AF0F2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860019" y="1355327"/>
            <a:ext cx="1649265" cy="1649265"/>
          </a:xfrm>
          <a:prstGeom prst="ellipse">
            <a:avLst/>
          </a:prstGeom>
        </p:spPr>
        <p:txBody>
          <a:bodyPr/>
          <a:lstStyle>
            <a:lvl1pPr marL="0" indent="0">
              <a:buNone/>
              <a:defRPr>
                <a:no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8FF19CE6-7F24-D543-8601-FC7CB72ABA13}"/>
              </a:ext>
            </a:extLst>
          </p:cNvPr>
          <p:cNvSpPr>
            <a:spLocks noGrp="1"/>
          </p:cNvSpPr>
          <p:nvPr>
            <p:ph type="pic" sz="quarter" idx="15"/>
          </p:nvPr>
        </p:nvSpPr>
        <p:spPr>
          <a:xfrm>
            <a:off x="860019" y="3850865"/>
            <a:ext cx="1649265" cy="1649265"/>
          </a:xfrm>
          <a:prstGeom prst="ellipse">
            <a:avLst/>
          </a:prstGeom>
        </p:spPr>
        <p:txBody>
          <a:bodyPr/>
          <a:lstStyle>
            <a:lvl1pPr marL="0" indent="0">
              <a:buNone/>
              <a:defRPr>
                <a:noFill/>
              </a:defRPr>
            </a:lvl1pPr>
          </a:lstStyle>
          <a:p>
            <a:r>
              <a:rPr lang="en-US"/>
              <a:t>Click icon to add picture</a:t>
            </a:r>
            <a:endParaRPr lang="en-US" dirty="0"/>
          </a:p>
        </p:txBody>
      </p:sp>
      <p:sp>
        <p:nvSpPr>
          <p:cNvPr id="4" name="Text Placeholder 24">
            <a:extLst>
              <a:ext uri="{FF2B5EF4-FFF2-40B4-BE49-F238E27FC236}">
                <a16:creationId xmlns:a16="http://schemas.microsoft.com/office/drawing/2014/main" id="{E25B5A19-7E66-7B5D-5390-C75C618CADF1}"/>
              </a:ext>
            </a:extLst>
          </p:cNvPr>
          <p:cNvSpPr>
            <a:spLocks noGrp="1"/>
          </p:cNvSpPr>
          <p:nvPr>
            <p:ph type="body" sz="quarter" idx="12" hasCustomPrompt="1"/>
          </p:nvPr>
        </p:nvSpPr>
        <p:spPr>
          <a:xfrm>
            <a:off x="2828088" y="1667444"/>
            <a:ext cx="3809993" cy="385200"/>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err="1"/>
              <a:t>Firstname</a:t>
            </a:r>
            <a:r>
              <a:rPr lang="en-US" dirty="0"/>
              <a:t> </a:t>
            </a:r>
            <a:r>
              <a:rPr lang="en-US" dirty="0" err="1"/>
              <a:t>Lastname</a:t>
            </a:r>
            <a:endParaRPr lang="en-US" dirty="0"/>
          </a:p>
        </p:txBody>
      </p:sp>
      <p:sp>
        <p:nvSpPr>
          <p:cNvPr id="5" name="Text Placeholder 24">
            <a:extLst>
              <a:ext uri="{FF2B5EF4-FFF2-40B4-BE49-F238E27FC236}">
                <a16:creationId xmlns:a16="http://schemas.microsoft.com/office/drawing/2014/main" id="{68098CAA-428D-060F-9034-9BB48A5B62D1}"/>
              </a:ext>
            </a:extLst>
          </p:cNvPr>
          <p:cNvSpPr>
            <a:spLocks noGrp="1"/>
          </p:cNvSpPr>
          <p:nvPr>
            <p:ph type="body" sz="quarter" idx="13" hasCustomPrompt="1"/>
          </p:nvPr>
        </p:nvSpPr>
        <p:spPr>
          <a:xfrm>
            <a:off x="2828088" y="2150891"/>
            <a:ext cx="3809993" cy="845610"/>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Fancy Position Title Goes Here / </a:t>
            </a:r>
            <a:br>
              <a:rPr lang="en-US" dirty="0"/>
            </a:br>
            <a:r>
              <a:rPr lang="en-US" dirty="0"/>
              <a:t>Optimizely</a:t>
            </a:r>
          </a:p>
        </p:txBody>
      </p:sp>
      <p:sp>
        <p:nvSpPr>
          <p:cNvPr id="8" name="Text Placeholder 21">
            <a:extLst>
              <a:ext uri="{FF2B5EF4-FFF2-40B4-BE49-F238E27FC236}">
                <a16:creationId xmlns:a16="http://schemas.microsoft.com/office/drawing/2014/main" id="{6F93CCF3-0A68-1C5C-A0B2-9FA8679B5E22}"/>
              </a:ext>
            </a:extLst>
          </p:cNvPr>
          <p:cNvSpPr>
            <a:spLocks noGrp="1"/>
          </p:cNvSpPr>
          <p:nvPr>
            <p:ph type="body" sz="quarter" idx="11" hasCustomPrompt="1"/>
          </p:nvPr>
        </p:nvSpPr>
        <p:spPr>
          <a:xfrm>
            <a:off x="7068456" y="2164055"/>
            <a:ext cx="4393441" cy="2529890"/>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sp>
        <p:nvSpPr>
          <p:cNvPr id="9" name="Text Placeholder 24">
            <a:extLst>
              <a:ext uri="{FF2B5EF4-FFF2-40B4-BE49-F238E27FC236}">
                <a16:creationId xmlns:a16="http://schemas.microsoft.com/office/drawing/2014/main" id="{AADA85A2-100B-6D86-C636-C4088D4BC64B}"/>
              </a:ext>
            </a:extLst>
          </p:cNvPr>
          <p:cNvSpPr>
            <a:spLocks noGrp="1"/>
          </p:cNvSpPr>
          <p:nvPr>
            <p:ph type="body" sz="quarter" idx="17" hasCustomPrompt="1"/>
          </p:nvPr>
        </p:nvSpPr>
        <p:spPr>
          <a:xfrm>
            <a:off x="2828088" y="4184249"/>
            <a:ext cx="3809993" cy="385200"/>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err="1"/>
              <a:t>Firstname</a:t>
            </a:r>
            <a:r>
              <a:rPr lang="en-US" dirty="0"/>
              <a:t> </a:t>
            </a:r>
            <a:r>
              <a:rPr lang="en-US" dirty="0" err="1"/>
              <a:t>Lastname</a:t>
            </a:r>
            <a:endParaRPr lang="en-US" dirty="0"/>
          </a:p>
        </p:txBody>
      </p:sp>
      <p:sp>
        <p:nvSpPr>
          <p:cNvPr id="10" name="Text Placeholder 24">
            <a:extLst>
              <a:ext uri="{FF2B5EF4-FFF2-40B4-BE49-F238E27FC236}">
                <a16:creationId xmlns:a16="http://schemas.microsoft.com/office/drawing/2014/main" id="{BEF0C092-3758-3996-6C16-83F84789A8FF}"/>
              </a:ext>
            </a:extLst>
          </p:cNvPr>
          <p:cNvSpPr>
            <a:spLocks noGrp="1"/>
          </p:cNvSpPr>
          <p:nvPr>
            <p:ph type="body" sz="quarter" idx="18" hasCustomPrompt="1"/>
          </p:nvPr>
        </p:nvSpPr>
        <p:spPr>
          <a:xfrm>
            <a:off x="2828088" y="4667696"/>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 </a:t>
            </a:r>
            <a:br>
              <a:rPr lang="en-US" dirty="0"/>
            </a:br>
            <a:r>
              <a:rPr lang="en-US" dirty="0"/>
              <a:t>Optimizely</a:t>
            </a:r>
          </a:p>
          <a:p>
            <a:pPr lvl="0"/>
            <a:endParaRPr lang="en-US" dirty="0"/>
          </a:p>
        </p:txBody>
      </p:sp>
    </p:spTree>
    <p:extLst>
      <p:ext uri="{BB962C8B-B14F-4D97-AF65-F5344CB8AC3E}">
        <p14:creationId xmlns:p14="http://schemas.microsoft.com/office/powerpoint/2010/main" val="35288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Speaker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C72686-107B-B742-9B19-1897CB331F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24">
            <a:extLst>
              <a:ext uri="{FF2B5EF4-FFF2-40B4-BE49-F238E27FC236}">
                <a16:creationId xmlns:a16="http://schemas.microsoft.com/office/drawing/2014/main" id="{2114D9FA-8F58-6042-AB71-1B3538E8FF7D}"/>
              </a:ext>
            </a:extLst>
          </p:cNvPr>
          <p:cNvSpPr>
            <a:spLocks noGrp="1"/>
          </p:cNvSpPr>
          <p:nvPr>
            <p:ph type="body" sz="quarter" idx="12" hasCustomPrompt="1"/>
          </p:nvPr>
        </p:nvSpPr>
        <p:spPr>
          <a:xfrm>
            <a:off x="2828088" y="943858"/>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7" name="Text Placeholder 24">
            <a:extLst>
              <a:ext uri="{FF2B5EF4-FFF2-40B4-BE49-F238E27FC236}">
                <a16:creationId xmlns:a16="http://schemas.microsoft.com/office/drawing/2014/main" id="{B8369699-C17B-8446-8738-B8EF237369F7}"/>
              </a:ext>
            </a:extLst>
          </p:cNvPr>
          <p:cNvSpPr>
            <a:spLocks noGrp="1"/>
          </p:cNvSpPr>
          <p:nvPr>
            <p:ph type="body" sz="quarter" idx="13" hasCustomPrompt="1"/>
          </p:nvPr>
        </p:nvSpPr>
        <p:spPr>
          <a:xfrm>
            <a:off x="2828088" y="1389769"/>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1" name="Picture Placeholder 10">
            <a:extLst>
              <a:ext uri="{FF2B5EF4-FFF2-40B4-BE49-F238E27FC236}">
                <a16:creationId xmlns:a16="http://schemas.microsoft.com/office/drawing/2014/main" id="{90CAE394-210D-5547-8D3A-1B24A1BD894F}"/>
              </a:ext>
            </a:extLst>
          </p:cNvPr>
          <p:cNvSpPr>
            <a:spLocks noGrp="1"/>
          </p:cNvSpPr>
          <p:nvPr>
            <p:ph type="pic" sz="quarter" idx="14"/>
          </p:nvPr>
        </p:nvSpPr>
        <p:spPr>
          <a:xfrm>
            <a:off x="860019" y="594205"/>
            <a:ext cx="1649265" cy="1649265"/>
          </a:xfrm>
          <a:prstGeom prst="ellipse">
            <a:avLst/>
          </a:prstGeom>
        </p:spPr>
        <p:txBody>
          <a:bodyPr/>
          <a:lstStyle>
            <a:lvl1pPr marL="0" indent="0">
              <a:buNone/>
              <a:defRPr>
                <a:no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8FF19CE6-7F24-D543-8601-FC7CB72ABA13}"/>
              </a:ext>
            </a:extLst>
          </p:cNvPr>
          <p:cNvSpPr>
            <a:spLocks noGrp="1"/>
          </p:cNvSpPr>
          <p:nvPr>
            <p:ph type="pic" sz="quarter" idx="15"/>
          </p:nvPr>
        </p:nvSpPr>
        <p:spPr>
          <a:xfrm>
            <a:off x="860019" y="2614391"/>
            <a:ext cx="1649265" cy="1649265"/>
          </a:xfrm>
          <a:prstGeom prst="ellipse">
            <a:avLst/>
          </a:prstGeom>
        </p:spPr>
        <p:txBody>
          <a:bodyPr/>
          <a:lstStyle>
            <a:lvl1pPr marL="0" indent="0">
              <a:buNone/>
              <a:defRPr>
                <a:noFill/>
              </a:defRPr>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4DED6D22-E476-B04E-84E4-49312480652A}"/>
              </a:ext>
            </a:extLst>
          </p:cNvPr>
          <p:cNvSpPr>
            <a:spLocks noGrp="1"/>
          </p:cNvSpPr>
          <p:nvPr>
            <p:ph type="pic" sz="quarter" idx="16"/>
          </p:nvPr>
        </p:nvSpPr>
        <p:spPr>
          <a:xfrm>
            <a:off x="860019" y="4623945"/>
            <a:ext cx="1649265" cy="1649265"/>
          </a:xfrm>
          <a:prstGeom prst="ellipse">
            <a:avLst/>
          </a:prstGeom>
        </p:spPr>
        <p:txBody>
          <a:bodyPr/>
          <a:lstStyle>
            <a:lvl1pPr marL="0" indent="0">
              <a:buNone/>
              <a:defRPr>
                <a:noFill/>
              </a:defRPr>
            </a:lvl1pPr>
          </a:lstStyle>
          <a:p>
            <a:r>
              <a:rPr lang="en-US"/>
              <a:t>Click icon to add picture</a:t>
            </a:r>
            <a:endParaRPr lang="en-US" dirty="0"/>
          </a:p>
        </p:txBody>
      </p:sp>
      <p:sp>
        <p:nvSpPr>
          <p:cNvPr id="16" name="Text Placeholder 24">
            <a:extLst>
              <a:ext uri="{FF2B5EF4-FFF2-40B4-BE49-F238E27FC236}">
                <a16:creationId xmlns:a16="http://schemas.microsoft.com/office/drawing/2014/main" id="{BF809E5E-FF3B-004C-8B1F-836D9823DD48}"/>
              </a:ext>
            </a:extLst>
          </p:cNvPr>
          <p:cNvSpPr>
            <a:spLocks noGrp="1"/>
          </p:cNvSpPr>
          <p:nvPr>
            <p:ph type="body" sz="quarter" idx="17" hasCustomPrompt="1"/>
          </p:nvPr>
        </p:nvSpPr>
        <p:spPr>
          <a:xfrm>
            <a:off x="2828088" y="2985311"/>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7" name="Text Placeholder 24">
            <a:extLst>
              <a:ext uri="{FF2B5EF4-FFF2-40B4-BE49-F238E27FC236}">
                <a16:creationId xmlns:a16="http://schemas.microsoft.com/office/drawing/2014/main" id="{2C057D36-7D6D-7D45-BE7F-555E9384BC7C}"/>
              </a:ext>
            </a:extLst>
          </p:cNvPr>
          <p:cNvSpPr>
            <a:spLocks noGrp="1"/>
          </p:cNvSpPr>
          <p:nvPr>
            <p:ph type="body" sz="quarter" idx="18" hasCustomPrompt="1"/>
          </p:nvPr>
        </p:nvSpPr>
        <p:spPr>
          <a:xfrm>
            <a:off x="2828088" y="3431222"/>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18" name="Text Placeholder 24">
            <a:extLst>
              <a:ext uri="{FF2B5EF4-FFF2-40B4-BE49-F238E27FC236}">
                <a16:creationId xmlns:a16="http://schemas.microsoft.com/office/drawing/2014/main" id="{1D8E08A7-2ADE-2E48-9CF5-82C547FE7B7F}"/>
              </a:ext>
            </a:extLst>
          </p:cNvPr>
          <p:cNvSpPr>
            <a:spLocks noGrp="1"/>
          </p:cNvSpPr>
          <p:nvPr>
            <p:ph type="body" sz="quarter" idx="19" hasCustomPrompt="1"/>
          </p:nvPr>
        </p:nvSpPr>
        <p:spPr>
          <a:xfrm>
            <a:off x="2828088" y="5048027"/>
            <a:ext cx="3809993"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19" name="Text Placeholder 24">
            <a:extLst>
              <a:ext uri="{FF2B5EF4-FFF2-40B4-BE49-F238E27FC236}">
                <a16:creationId xmlns:a16="http://schemas.microsoft.com/office/drawing/2014/main" id="{9F38D731-D66B-FF46-9A48-D93F149662ED}"/>
              </a:ext>
            </a:extLst>
          </p:cNvPr>
          <p:cNvSpPr>
            <a:spLocks noGrp="1"/>
          </p:cNvSpPr>
          <p:nvPr>
            <p:ph type="body" sz="quarter" idx="20" hasCustomPrompt="1"/>
          </p:nvPr>
        </p:nvSpPr>
        <p:spPr>
          <a:xfrm>
            <a:off x="2828088" y="5493938"/>
            <a:ext cx="3809993"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
        <p:nvSpPr>
          <p:cNvPr id="4" name="Text Placeholder 21">
            <a:extLst>
              <a:ext uri="{FF2B5EF4-FFF2-40B4-BE49-F238E27FC236}">
                <a16:creationId xmlns:a16="http://schemas.microsoft.com/office/drawing/2014/main" id="{DDC04B19-8BEC-AF78-7651-0320315CB02E}"/>
              </a:ext>
            </a:extLst>
          </p:cNvPr>
          <p:cNvSpPr>
            <a:spLocks noGrp="1"/>
          </p:cNvSpPr>
          <p:nvPr>
            <p:ph type="body" sz="quarter" idx="11" hasCustomPrompt="1"/>
          </p:nvPr>
        </p:nvSpPr>
        <p:spPr>
          <a:xfrm>
            <a:off x="7068456" y="2164055"/>
            <a:ext cx="4393441" cy="2529890"/>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Optional speaker intro header here </a:t>
            </a:r>
          </a:p>
        </p:txBody>
      </p:sp>
    </p:spTree>
    <p:extLst>
      <p:ext uri="{BB962C8B-B14F-4D97-AF65-F5344CB8AC3E}">
        <p14:creationId xmlns:p14="http://schemas.microsoft.com/office/powerpoint/2010/main" val="247856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rt List + Image">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909829" y="819570"/>
            <a:ext cx="4256532" cy="5218860"/>
          </a:xfrm>
        </p:spPr>
        <p:txBody>
          <a:bodyPr/>
          <a:lstStyle>
            <a:lvl1pPr marL="0" indent="0">
              <a:buNone/>
              <a:defRPr>
                <a:noFill/>
              </a:defRPr>
            </a:lvl1pPr>
          </a:lstStyle>
          <a:p>
            <a:r>
              <a:rPr lang="en-US"/>
              <a:t>Click icon to add picture</a:t>
            </a:r>
            <a:endParaRPr lang="en-US" dirty="0"/>
          </a:p>
        </p:txBody>
      </p:sp>
      <p:sp>
        <p:nvSpPr>
          <p:cNvPr id="4" name="Text Placeholder 24">
            <a:extLst>
              <a:ext uri="{FF2B5EF4-FFF2-40B4-BE49-F238E27FC236}">
                <a16:creationId xmlns:a16="http://schemas.microsoft.com/office/drawing/2014/main" id="{AC565E46-BAC3-AC32-960A-FEC018ECBA10}"/>
              </a:ext>
            </a:extLst>
          </p:cNvPr>
          <p:cNvSpPr>
            <a:spLocks noGrp="1"/>
          </p:cNvSpPr>
          <p:nvPr>
            <p:ph type="body" sz="quarter" idx="16" hasCustomPrompt="1"/>
          </p:nvPr>
        </p:nvSpPr>
        <p:spPr>
          <a:xfrm>
            <a:off x="6185888" y="2836013"/>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5" name="Text Placeholder 24">
            <a:extLst>
              <a:ext uri="{FF2B5EF4-FFF2-40B4-BE49-F238E27FC236}">
                <a16:creationId xmlns:a16="http://schemas.microsoft.com/office/drawing/2014/main" id="{4979FF9A-6D2F-5112-49FB-38051FCAA3CD}"/>
              </a:ext>
            </a:extLst>
          </p:cNvPr>
          <p:cNvSpPr>
            <a:spLocks noGrp="1"/>
          </p:cNvSpPr>
          <p:nvPr>
            <p:ph type="body" sz="quarter" idx="17" hasCustomPrompt="1"/>
          </p:nvPr>
        </p:nvSpPr>
        <p:spPr>
          <a:xfrm>
            <a:off x="6185887" y="3484239"/>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6" name="Text Placeholder 24">
            <a:extLst>
              <a:ext uri="{FF2B5EF4-FFF2-40B4-BE49-F238E27FC236}">
                <a16:creationId xmlns:a16="http://schemas.microsoft.com/office/drawing/2014/main" id="{F34AEA41-FF8B-5948-1354-B879ADB1481B}"/>
              </a:ext>
            </a:extLst>
          </p:cNvPr>
          <p:cNvSpPr>
            <a:spLocks noGrp="1"/>
          </p:cNvSpPr>
          <p:nvPr>
            <p:ph type="body" sz="quarter" idx="18" hasCustomPrompt="1"/>
          </p:nvPr>
        </p:nvSpPr>
        <p:spPr>
          <a:xfrm>
            <a:off x="6185886" y="4132465"/>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7" name="Text Placeholder 24">
            <a:extLst>
              <a:ext uri="{FF2B5EF4-FFF2-40B4-BE49-F238E27FC236}">
                <a16:creationId xmlns:a16="http://schemas.microsoft.com/office/drawing/2014/main" id="{0A57FF68-019F-83A0-7E17-DB3FF4B6134C}"/>
              </a:ext>
            </a:extLst>
          </p:cNvPr>
          <p:cNvSpPr>
            <a:spLocks noGrp="1"/>
          </p:cNvSpPr>
          <p:nvPr>
            <p:ph type="body" sz="quarter" idx="19" hasCustomPrompt="1"/>
          </p:nvPr>
        </p:nvSpPr>
        <p:spPr>
          <a:xfrm>
            <a:off x="6185885" y="4785150"/>
            <a:ext cx="5262394"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5869975" y="733470"/>
            <a:ext cx="5588602"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361874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vy content + image">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909829" y="819570"/>
            <a:ext cx="4256532" cy="5218860"/>
          </a:xfrm>
        </p:spPr>
        <p:txBody>
          <a:bodyPr/>
          <a:lstStyle>
            <a:lvl1pPr marL="0" indent="0">
              <a:buNone/>
              <a:defRPr>
                <a:noFill/>
              </a:defRPr>
            </a:lvl1pPr>
          </a:lstStyle>
          <a:p>
            <a:r>
              <a:rPr lang="en-US"/>
              <a:t>Click icon to add picture</a:t>
            </a:r>
            <a:endParaRPr lang="en-US" dirty="0"/>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5869975" y="733470"/>
            <a:ext cx="5588602"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8" name="Text Placeholder 16">
            <a:extLst>
              <a:ext uri="{FF2B5EF4-FFF2-40B4-BE49-F238E27FC236}">
                <a16:creationId xmlns:a16="http://schemas.microsoft.com/office/drawing/2014/main" id="{AD31955F-827A-0559-C4D9-3BC7B9F9F510}"/>
              </a:ext>
            </a:extLst>
          </p:cNvPr>
          <p:cNvSpPr>
            <a:spLocks noGrp="1"/>
          </p:cNvSpPr>
          <p:nvPr>
            <p:ph type="body" sz="quarter" idx="15" hasCustomPrompt="1"/>
          </p:nvPr>
        </p:nvSpPr>
        <p:spPr>
          <a:xfrm>
            <a:off x="5869975" y="3154235"/>
            <a:ext cx="5588602"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9" name="Text Placeholder 16">
            <a:extLst>
              <a:ext uri="{FF2B5EF4-FFF2-40B4-BE49-F238E27FC236}">
                <a16:creationId xmlns:a16="http://schemas.microsoft.com/office/drawing/2014/main" id="{FB90FCCA-AFE8-439C-5B63-673064B93664}"/>
              </a:ext>
            </a:extLst>
          </p:cNvPr>
          <p:cNvSpPr>
            <a:spLocks noGrp="1"/>
          </p:cNvSpPr>
          <p:nvPr>
            <p:ph type="body" sz="quarter" idx="18" hasCustomPrompt="1"/>
          </p:nvPr>
        </p:nvSpPr>
        <p:spPr>
          <a:xfrm>
            <a:off x="5869973" y="2229556"/>
            <a:ext cx="5588602"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10862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half text">
    <p:bg>
      <p:bgPr>
        <a:solidFill>
          <a:srgbClr val="08073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0" y="0"/>
            <a:ext cx="6091268" cy="6858000"/>
          </a:xfrm>
        </p:spPr>
        <p:txBody>
          <a:bodyPr/>
          <a:lstStyle>
            <a:lvl1pPr marL="0" indent="0">
              <a:buNone/>
              <a:defRPr>
                <a:noFill/>
              </a:defRPr>
            </a:lvl1pPr>
          </a:lstStyle>
          <a:p>
            <a:r>
              <a:rPr lang="en-US"/>
              <a:t>Click icon to add picture</a:t>
            </a:r>
            <a:endParaRPr lang="en-US" dirty="0"/>
          </a:p>
        </p:txBody>
      </p:sp>
      <p:sp>
        <p:nvSpPr>
          <p:cNvPr id="2" name="Text Placeholder 4">
            <a:extLst>
              <a:ext uri="{FF2B5EF4-FFF2-40B4-BE49-F238E27FC236}">
                <a16:creationId xmlns:a16="http://schemas.microsoft.com/office/drawing/2014/main" id="{508B54D9-0570-A2DD-1CEC-D67066E3B7E4}"/>
              </a:ext>
            </a:extLst>
          </p:cNvPr>
          <p:cNvSpPr>
            <a:spLocks noGrp="1"/>
          </p:cNvSpPr>
          <p:nvPr>
            <p:ph type="body" sz="quarter" idx="20" hasCustomPrompt="1"/>
          </p:nvPr>
        </p:nvSpPr>
        <p:spPr>
          <a:xfrm>
            <a:off x="6824695" y="733470"/>
            <a:ext cx="4633882" cy="1496086"/>
          </a:xfrm>
        </p:spPr>
        <p:txBody>
          <a:bodyPr>
            <a:normAutofit/>
          </a:bodyPr>
          <a:lstStyle>
            <a:lvl1pPr marL="0" indent="0">
              <a:lnSpc>
                <a:spcPct val="100000"/>
              </a:lnSpc>
              <a:buNone/>
              <a:defRPr sz="4000">
                <a:solidFill>
                  <a:schemeClr val="bg1"/>
                </a:solidFill>
              </a:defRPr>
            </a:lvl1pPr>
          </a:lstStyle>
          <a:p>
            <a:pPr lvl="0"/>
            <a:r>
              <a:rPr lang="en-US" dirty="0"/>
              <a:t>Short headline goes here</a:t>
            </a:r>
          </a:p>
        </p:txBody>
      </p:sp>
      <p:sp>
        <p:nvSpPr>
          <p:cNvPr id="8" name="Text Placeholder 16">
            <a:extLst>
              <a:ext uri="{FF2B5EF4-FFF2-40B4-BE49-F238E27FC236}">
                <a16:creationId xmlns:a16="http://schemas.microsoft.com/office/drawing/2014/main" id="{AD31955F-827A-0559-C4D9-3BC7B9F9F510}"/>
              </a:ext>
            </a:extLst>
          </p:cNvPr>
          <p:cNvSpPr>
            <a:spLocks noGrp="1"/>
          </p:cNvSpPr>
          <p:nvPr>
            <p:ph type="body" sz="quarter" idx="15" hasCustomPrompt="1"/>
          </p:nvPr>
        </p:nvSpPr>
        <p:spPr>
          <a:xfrm>
            <a:off x="6824695" y="3154235"/>
            <a:ext cx="4633882"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9" name="Text Placeholder 16">
            <a:extLst>
              <a:ext uri="{FF2B5EF4-FFF2-40B4-BE49-F238E27FC236}">
                <a16:creationId xmlns:a16="http://schemas.microsoft.com/office/drawing/2014/main" id="{FB90FCCA-AFE8-439C-5B63-673064B93664}"/>
              </a:ext>
            </a:extLst>
          </p:cNvPr>
          <p:cNvSpPr>
            <a:spLocks noGrp="1"/>
          </p:cNvSpPr>
          <p:nvPr>
            <p:ph type="body" sz="quarter" idx="18" hasCustomPrompt="1"/>
          </p:nvPr>
        </p:nvSpPr>
        <p:spPr>
          <a:xfrm>
            <a:off x="6824693" y="2229556"/>
            <a:ext cx="4633882"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120467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List Slide">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24">
            <a:extLst>
              <a:ext uri="{FF2B5EF4-FFF2-40B4-BE49-F238E27FC236}">
                <a16:creationId xmlns:a16="http://schemas.microsoft.com/office/drawing/2014/main" id="{08F037D5-3B61-C799-F3F9-0979B9A5EDA7}"/>
              </a:ext>
            </a:extLst>
          </p:cNvPr>
          <p:cNvSpPr>
            <a:spLocks noGrp="1"/>
          </p:cNvSpPr>
          <p:nvPr>
            <p:ph type="body" sz="quarter" idx="16" hasCustomPrompt="1"/>
          </p:nvPr>
        </p:nvSpPr>
        <p:spPr>
          <a:xfrm>
            <a:off x="1049338" y="2836013"/>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3" name="Text Placeholder 24">
            <a:extLst>
              <a:ext uri="{FF2B5EF4-FFF2-40B4-BE49-F238E27FC236}">
                <a16:creationId xmlns:a16="http://schemas.microsoft.com/office/drawing/2014/main" id="{D72C472F-9F18-6EE8-B716-A10588644556}"/>
              </a:ext>
            </a:extLst>
          </p:cNvPr>
          <p:cNvSpPr>
            <a:spLocks noGrp="1"/>
          </p:cNvSpPr>
          <p:nvPr>
            <p:ph type="body" sz="quarter" idx="17" hasCustomPrompt="1"/>
          </p:nvPr>
        </p:nvSpPr>
        <p:spPr>
          <a:xfrm>
            <a:off x="1049337" y="3484239"/>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4" name="Text Placeholder 24">
            <a:extLst>
              <a:ext uri="{FF2B5EF4-FFF2-40B4-BE49-F238E27FC236}">
                <a16:creationId xmlns:a16="http://schemas.microsoft.com/office/drawing/2014/main" id="{431CD955-E1FD-5EBA-E131-E5BB0EE90CB2}"/>
              </a:ext>
            </a:extLst>
          </p:cNvPr>
          <p:cNvSpPr>
            <a:spLocks noGrp="1"/>
          </p:cNvSpPr>
          <p:nvPr>
            <p:ph type="body" sz="quarter" idx="18" hasCustomPrompt="1"/>
          </p:nvPr>
        </p:nvSpPr>
        <p:spPr>
          <a:xfrm>
            <a:off x="1049336" y="4132465"/>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8" name="Text Placeholder 24">
            <a:extLst>
              <a:ext uri="{FF2B5EF4-FFF2-40B4-BE49-F238E27FC236}">
                <a16:creationId xmlns:a16="http://schemas.microsoft.com/office/drawing/2014/main" id="{6D3D1E1F-860D-84A2-5F7D-769079D923C8}"/>
              </a:ext>
            </a:extLst>
          </p:cNvPr>
          <p:cNvSpPr>
            <a:spLocks noGrp="1"/>
          </p:cNvSpPr>
          <p:nvPr>
            <p:ph type="body" sz="quarter" idx="19" hasCustomPrompt="1"/>
          </p:nvPr>
        </p:nvSpPr>
        <p:spPr>
          <a:xfrm>
            <a:off x="1049335" y="4785150"/>
            <a:ext cx="6189888" cy="415859"/>
          </a:xfrm>
        </p:spPr>
        <p:txBody>
          <a:bodyPr>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First point goes here: Arial 22pt</a:t>
            </a:r>
          </a:p>
        </p:txBody>
      </p:sp>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2267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heavy ">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5" name="Text Placeholder 16">
            <a:extLst>
              <a:ext uri="{FF2B5EF4-FFF2-40B4-BE49-F238E27FC236}">
                <a16:creationId xmlns:a16="http://schemas.microsoft.com/office/drawing/2014/main" id="{A4F37EBF-6E74-50F6-1AC6-BC3506064E2D}"/>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7" name="Text Placeholder 16">
            <a:extLst>
              <a:ext uri="{FF2B5EF4-FFF2-40B4-BE49-F238E27FC236}">
                <a16:creationId xmlns:a16="http://schemas.microsoft.com/office/drawing/2014/main" id="{129DD07C-8F96-CB6C-EFB7-3EA36EC2C5B7}"/>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9000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Cover + Imag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3C2F5-9F20-1A4A-8B13-2DB2F4F463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065" y="-10001"/>
            <a:ext cx="12204065" cy="6878002"/>
          </a:xfrm>
          <a:prstGeom prst="rect">
            <a:avLst/>
          </a:prstGeom>
        </p:spPr>
      </p:pic>
      <p:sp>
        <p:nvSpPr>
          <p:cNvPr id="25" name="Text Placeholder 24">
            <a:extLst>
              <a:ext uri="{FF2B5EF4-FFF2-40B4-BE49-F238E27FC236}">
                <a16:creationId xmlns:a16="http://schemas.microsoft.com/office/drawing/2014/main" id="{A9F15E88-0560-B34C-B7E1-E84FAD79B90F}"/>
              </a:ext>
            </a:extLst>
          </p:cNvPr>
          <p:cNvSpPr>
            <a:spLocks noGrp="1"/>
          </p:cNvSpPr>
          <p:nvPr>
            <p:ph type="body" sz="quarter" idx="12" hasCustomPrompt="1"/>
          </p:nvPr>
        </p:nvSpPr>
        <p:spPr>
          <a:xfrm>
            <a:off x="4303395" y="4748876"/>
            <a:ext cx="6440804" cy="436924"/>
          </a:xfrm>
        </p:spPr>
        <p:txBody>
          <a:bodyPr>
            <a:noAutofit/>
          </a:bodyPr>
          <a:lstStyle>
            <a:lvl1pPr marL="0" indent="0">
              <a:lnSpc>
                <a:spcPct val="100000"/>
              </a:lnSpc>
              <a:buNone/>
              <a:defRPr sz="2200" b="1">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Optional </a:t>
            </a:r>
            <a:r>
              <a:rPr lang="en-US" dirty="0" err="1"/>
              <a:t>Firstname</a:t>
            </a:r>
            <a:r>
              <a:rPr lang="en-US" dirty="0"/>
              <a:t> </a:t>
            </a:r>
            <a:r>
              <a:rPr lang="en-US" dirty="0" err="1"/>
              <a:t>Lastname</a:t>
            </a:r>
            <a:r>
              <a:rPr lang="en-US" dirty="0"/>
              <a:t> (pronouns)</a:t>
            </a:r>
          </a:p>
        </p:txBody>
      </p:sp>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4303395" y="5254380"/>
            <a:ext cx="6440804" cy="557775"/>
          </a:xfrm>
        </p:spPr>
        <p:txBody>
          <a:bodyPr>
            <a:noAutofit/>
          </a:bodyPr>
          <a:lstStyle>
            <a:lvl1pPr marL="0" indent="0">
              <a:lnSpc>
                <a:spcPct val="100000"/>
              </a:lnSpc>
              <a:buNone/>
              <a:defRPr sz="1800" b="0">
                <a:solidFill>
                  <a:schemeClr val="bg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Job Title Goes Here, Company</a:t>
            </a:r>
          </a:p>
        </p:txBody>
      </p:sp>
      <p:sp>
        <p:nvSpPr>
          <p:cNvPr id="2" name="Picture Placeholder 6">
            <a:extLst>
              <a:ext uri="{FF2B5EF4-FFF2-40B4-BE49-F238E27FC236}">
                <a16:creationId xmlns:a16="http://schemas.microsoft.com/office/drawing/2014/main" id="{A25FD320-50CF-D3C0-A2BD-E1EF5529C392}"/>
              </a:ext>
            </a:extLst>
          </p:cNvPr>
          <p:cNvSpPr>
            <a:spLocks noGrp="1"/>
          </p:cNvSpPr>
          <p:nvPr>
            <p:ph type="pic" sz="quarter" idx="14" hasCustomPrompt="1"/>
          </p:nvPr>
        </p:nvSpPr>
        <p:spPr>
          <a:xfrm>
            <a:off x="-12064" y="-20002"/>
            <a:ext cx="3578224" cy="6878001"/>
          </a:xfrm>
        </p:spPr>
        <p:txBody>
          <a:bodyPr/>
          <a:lstStyle>
            <a:lvl1pPr marL="0" indent="0">
              <a:buNone/>
              <a:defRPr/>
            </a:lvl1pPr>
          </a:lstStyle>
          <a:p>
            <a:r>
              <a:rPr lang="en-US" dirty="0"/>
              <a:t>Please add image from Brand Portal</a:t>
            </a:r>
          </a:p>
        </p:txBody>
      </p:sp>
      <p:sp>
        <p:nvSpPr>
          <p:cNvPr id="6" name="Text Placeholder 21">
            <a:extLst>
              <a:ext uri="{FF2B5EF4-FFF2-40B4-BE49-F238E27FC236}">
                <a16:creationId xmlns:a16="http://schemas.microsoft.com/office/drawing/2014/main" id="{5F0C8E07-DC6F-9AAD-4BD5-7BFFAB831045}"/>
              </a:ext>
            </a:extLst>
          </p:cNvPr>
          <p:cNvSpPr>
            <a:spLocks noGrp="1"/>
          </p:cNvSpPr>
          <p:nvPr>
            <p:ph type="body" sz="quarter" idx="11" hasCustomPrompt="1"/>
          </p:nvPr>
        </p:nvSpPr>
        <p:spPr>
          <a:xfrm>
            <a:off x="4303396" y="2475710"/>
            <a:ext cx="6440804" cy="1906579"/>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Main title goes here. Keep it to three lines, Arial Bold 40pt </a:t>
            </a:r>
          </a:p>
        </p:txBody>
      </p:sp>
    </p:spTree>
    <p:extLst>
      <p:ext uri="{BB962C8B-B14F-4D97-AF65-F5344CB8AC3E}">
        <p14:creationId xmlns:p14="http://schemas.microsoft.com/office/powerpoint/2010/main" val="32444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heavy light">
    <p:bg>
      <p:bgPr>
        <a:solidFill>
          <a:srgbClr val="08073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B1A6A-0AD5-823F-BB18-3BC1E1A520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4">
            <a:extLst>
              <a:ext uri="{FF2B5EF4-FFF2-40B4-BE49-F238E27FC236}">
                <a16:creationId xmlns:a16="http://schemas.microsoft.com/office/drawing/2014/main" id="{F75C06FF-B8A5-2182-453F-5A1FD75C39E1}"/>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tx1"/>
                </a:solidFill>
              </a:defRPr>
            </a:lvl1pPr>
          </a:lstStyle>
          <a:p>
            <a:pPr lvl="0"/>
            <a:r>
              <a:rPr lang="en-US" dirty="0"/>
              <a:t>Short headline goes here, two lines max</a:t>
            </a:r>
          </a:p>
        </p:txBody>
      </p:sp>
      <p:sp>
        <p:nvSpPr>
          <p:cNvPr id="5" name="Text Placeholder 16">
            <a:extLst>
              <a:ext uri="{FF2B5EF4-FFF2-40B4-BE49-F238E27FC236}">
                <a16:creationId xmlns:a16="http://schemas.microsoft.com/office/drawing/2014/main" id="{A4F37EBF-6E74-50F6-1AC6-BC3506064E2D}"/>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7" name="Text Placeholder 16">
            <a:extLst>
              <a:ext uri="{FF2B5EF4-FFF2-40B4-BE49-F238E27FC236}">
                <a16:creationId xmlns:a16="http://schemas.microsoft.com/office/drawing/2014/main" id="{129DD07C-8F96-CB6C-EFB7-3EA36EC2C5B7}"/>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293363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tacked Stats">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1">
            <a:extLst>
              <a:ext uri="{FF2B5EF4-FFF2-40B4-BE49-F238E27FC236}">
                <a16:creationId xmlns:a16="http://schemas.microsoft.com/office/drawing/2014/main" id="{2A08079D-599F-C2A8-A6C2-DD80BA84F0C0}"/>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11" name="Text Placeholder 24">
            <a:extLst>
              <a:ext uri="{FF2B5EF4-FFF2-40B4-BE49-F238E27FC236}">
                <a16:creationId xmlns:a16="http://schemas.microsoft.com/office/drawing/2014/main" id="{294F05FA-E2B0-ACA2-5208-5526AB8CEECA}"/>
              </a:ext>
            </a:extLst>
          </p:cNvPr>
          <p:cNvSpPr>
            <a:spLocks noGrp="1"/>
          </p:cNvSpPr>
          <p:nvPr>
            <p:ph type="body" sz="quarter" idx="13" hasCustomPrompt="1"/>
          </p:nvPr>
        </p:nvSpPr>
        <p:spPr>
          <a:xfrm>
            <a:off x="6121922" y="1505592"/>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2" name="Text Placeholder 24">
            <a:extLst>
              <a:ext uri="{FF2B5EF4-FFF2-40B4-BE49-F238E27FC236}">
                <a16:creationId xmlns:a16="http://schemas.microsoft.com/office/drawing/2014/main" id="{E7A7F02D-661A-C332-09E9-52633AB995AB}"/>
              </a:ext>
            </a:extLst>
          </p:cNvPr>
          <p:cNvSpPr>
            <a:spLocks noGrp="1"/>
          </p:cNvSpPr>
          <p:nvPr>
            <p:ph type="body" sz="quarter" idx="17" hasCustomPrompt="1"/>
          </p:nvPr>
        </p:nvSpPr>
        <p:spPr>
          <a:xfrm>
            <a:off x="6121922" y="683268"/>
            <a:ext cx="2465458"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78%</a:t>
            </a:r>
          </a:p>
        </p:txBody>
      </p:sp>
      <p:sp>
        <p:nvSpPr>
          <p:cNvPr id="15" name="Text Placeholder 24">
            <a:extLst>
              <a:ext uri="{FF2B5EF4-FFF2-40B4-BE49-F238E27FC236}">
                <a16:creationId xmlns:a16="http://schemas.microsoft.com/office/drawing/2014/main" id="{F27966F0-AFB4-D69E-E172-668F2DD76A9E}"/>
              </a:ext>
            </a:extLst>
          </p:cNvPr>
          <p:cNvSpPr>
            <a:spLocks noGrp="1"/>
          </p:cNvSpPr>
          <p:nvPr>
            <p:ph type="body" sz="quarter" idx="18" hasCustomPrompt="1"/>
          </p:nvPr>
        </p:nvSpPr>
        <p:spPr>
          <a:xfrm>
            <a:off x="6121922" y="3758799"/>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6" name="Text Placeholder 24">
            <a:extLst>
              <a:ext uri="{FF2B5EF4-FFF2-40B4-BE49-F238E27FC236}">
                <a16:creationId xmlns:a16="http://schemas.microsoft.com/office/drawing/2014/main" id="{CE020B03-78C6-3500-E17A-2189B584E3EB}"/>
              </a:ext>
            </a:extLst>
          </p:cNvPr>
          <p:cNvSpPr>
            <a:spLocks noGrp="1"/>
          </p:cNvSpPr>
          <p:nvPr>
            <p:ph type="body" sz="quarter" idx="19" hasCustomPrompt="1"/>
          </p:nvPr>
        </p:nvSpPr>
        <p:spPr>
          <a:xfrm>
            <a:off x="6121920" y="293647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+34%</a:t>
            </a:r>
          </a:p>
        </p:txBody>
      </p:sp>
      <p:sp>
        <p:nvSpPr>
          <p:cNvPr id="17" name="Text Placeholder 24">
            <a:extLst>
              <a:ext uri="{FF2B5EF4-FFF2-40B4-BE49-F238E27FC236}">
                <a16:creationId xmlns:a16="http://schemas.microsoft.com/office/drawing/2014/main" id="{B65F166F-B5C3-857F-BDAA-A72CD2799A74}"/>
              </a:ext>
            </a:extLst>
          </p:cNvPr>
          <p:cNvSpPr>
            <a:spLocks noGrp="1"/>
          </p:cNvSpPr>
          <p:nvPr>
            <p:ph type="body" sz="quarter" idx="20" hasCustomPrompt="1"/>
          </p:nvPr>
        </p:nvSpPr>
        <p:spPr>
          <a:xfrm>
            <a:off x="8993114" y="2634972"/>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18" name="Text Placeholder 24">
            <a:extLst>
              <a:ext uri="{FF2B5EF4-FFF2-40B4-BE49-F238E27FC236}">
                <a16:creationId xmlns:a16="http://schemas.microsoft.com/office/drawing/2014/main" id="{759B6919-809A-5C3E-6E12-6E1BF527FED5}"/>
              </a:ext>
            </a:extLst>
          </p:cNvPr>
          <p:cNvSpPr>
            <a:spLocks noGrp="1"/>
          </p:cNvSpPr>
          <p:nvPr>
            <p:ph type="body" sz="quarter" idx="21" hasCustomPrompt="1"/>
          </p:nvPr>
        </p:nvSpPr>
        <p:spPr>
          <a:xfrm>
            <a:off x="8993114" y="1812648"/>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$2M</a:t>
            </a:r>
          </a:p>
        </p:txBody>
      </p:sp>
      <p:sp>
        <p:nvSpPr>
          <p:cNvPr id="19" name="Text Placeholder 24">
            <a:extLst>
              <a:ext uri="{FF2B5EF4-FFF2-40B4-BE49-F238E27FC236}">
                <a16:creationId xmlns:a16="http://schemas.microsoft.com/office/drawing/2014/main" id="{665D114E-3227-78AB-188E-5D921BF8C8D7}"/>
              </a:ext>
            </a:extLst>
          </p:cNvPr>
          <p:cNvSpPr>
            <a:spLocks noGrp="1"/>
          </p:cNvSpPr>
          <p:nvPr>
            <p:ph type="body" sz="quarter" idx="22" hasCustomPrompt="1"/>
          </p:nvPr>
        </p:nvSpPr>
        <p:spPr>
          <a:xfrm>
            <a:off x="8993114" y="4888179"/>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20" name="Text Placeholder 24">
            <a:extLst>
              <a:ext uri="{FF2B5EF4-FFF2-40B4-BE49-F238E27FC236}">
                <a16:creationId xmlns:a16="http://schemas.microsoft.com/office/drawing/2014/main" id="{F8A9C9E4-162E-882A-CE50-86362525A8AC}"/>
              </a:ext>
            </a:extLst>
          </p:cNvPr>
          <p:cNvSpPr>
            <a:spLocks noGrp="1"/>
          </p:cNvSpPr>
          <p:nvPr>
            <p:ph type="body" sz="quarter" idx="23" hasCustomPrompt="1"/>
          </p:nvPr>
        </p:nvSpPr>
        <p:spPr>
          <a:xfrm>
            <a:off x="8993114" y="406585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10x</a:t>
            </a:r>
          </a:p>
        </p:txBody>
      </p:sp>
    </p:spTree>
    <p:extLst>
      <p:ext uri="{BB962C8B-B14F-4D97-AF65-F5344CB8AC3E}">
        <p14:creationId xmlns:p14="http://schemas.microsoft.com/office/powerpoint/2010/main" val="14525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Stacked Stats">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Text Placeholder 21">
            <a:extLst>
              <a:ext uri="{FF2B5EF4-FFF2-40B4-BE49-F238E27FC236}">
                <a16:creationId xmlns:a16="http://schemas.microsoft.com/office/drawing/2014/main" id="{C4B760AE-0BC6-A5FA-A11C-D2759E9D148B}"/>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27" name="Text Placeholder 24">
            <a:extLst>
              <a:ext uri="{FF2B5EF4-FFF2-40B4-BE49-F238E27FC236}">
                <a16:creationId xmlns:a16="http://schemas.microsoft.com/office/drawing/2014/main" id="{886343D9-273D-9737-8CE2-309E1503D695}"/>
              </a:ext>
            </a:extLst>
          </p:cNvPr>
          <p:cNvSpPr>
            <a:spLocks noGrp="1"/>
          </p:cNvSpPr>
          <p:nvPr>
            <p:ph type="body" sz="quarter" idx="13" hasCustomPrompt="1"/>
          </p:nvPr>
        </p:nvSpPr>
        <p:spPr>
          <a:xfrm>
            <a:off x="6121922" y="2110609"/>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28" name="Text Placeholder 24">
            <a:extLst>
              <a:ext uri="{FF2B5EF4-FFF2-40B4-BE49-F238E27FC236}">
                <a16:creationId xmlns:a16="http://schemas.microsoft.com/office/drawing/2014/main" id="{C8C4B182-0747-533F-8089-8F4F915998D9}"/>
              </a:ext>
            </a:extLst>
          </p:cNvPr>
          <p:cNvSpPr>
            <a:spLocks noGrp="1"/>
          </p:cNvSpPr>
          <p:nvPr>
            <p:ph type="body" sz="quarter" idx="17" hasCustomPrompt="1"/>
          </p:nvPr>
        </p:nvSpPr>
        <p:spPr>
          <a:xfrm>
            <a:off x="6121922" y="1288285"/>
            <a:ext cx="2465458"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78%</a:t>
            </a:r>
          </a:p>
        </p:txBody>
      </p:sp>
      <p:sp>
        <p:nvSpPr>
          <p:cNvPr id="29" name="Text Placeholder 24">
            <a:extLst>
              <a:ext uri="{FF2B5EF4-FFF2-40B4-BE49-F238E27FC236}">
                <a16:creationId xmlns:a16="http://schemas.microsoft.com/office/drawing/2014/main" id="{F0813805-9152-4720-98A4-A5FFD46499C9}"/>
              </a:ext>
            </a:extLst>
          </p:cNvPr>
          <p:cNvSpPr>
            <a:spLocks noGrp="1"/>
          </p:cNvSpPr>
          <p:nvPr>
            <p:ph type="body" sz="quarter" idx="18" hasCustomPrompt="1"/>
          </p:nvPr>
        </p:nvSpPr>
        <p:spPr>
          <a:xfrm>
            <a:off x="6121922" y="4363816"/>
            <a:ext cx="2465458"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30" name="Text Placeholder 24">
            <a:extLst>
              <a:ext uri="{FF2B5EF4-FFF2-40B4-BE49-F238E27FC236}">
                <a16:creationId xmlns:a16="http://schemas.microsoft.com/office/drawing/2014/main" id="{7E08684B-47EB-57BE-38BE-8EC856E01901}"/>
              </a:ext>
            </a:extLst>
          </p:cNvPr>
          <p:cNvSpPr>
            <a:spLocks noGrp="1"/>
          </p:cNvSpPr>
          <p:nvPr>
            <p:ph type="body" sz="quarter" idx="19" hasCustomPrompt="1"/>
          </p:nvPr>
        </p:nvSpPr>
        <p:spPr>
          <a:xfrm>
            <a:off x="6121920" y="3541492"/>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+34%</a:t>
            </a:r>
          </a:p>
        </p:txBody>
      </p:sp>
      <p:sp>
        <p:nvSpPr>
          <p:cNvPr id="31" name="Text Placeholder 24">
            <a:extLst>
              <a:ext uri="{FF2B5EF4-FFF2-40B4-BE49-F238E27FC236}">
                <a16:creationId xmlns:a16="http://schemas.microsoft.com/office/drawing/2014/main" id="{BE989011-45C8-A6E7-35C8-A622D109F7CB}"/>
              </a:ext>
            </a:extLst>
          </p:cNvPr>
          <p:cNvSpPr>
            <a:spLocks noGrp="1"/>
          </p:cNvSpPr>
          <p:nvPr>
            <p:ph type="body" sz="quarter" idx="20" hasCustomPrompt="1"/>
          </p:nvPr>
        </p:nvSpPr>
        <p:spPr>
          <a:xfrm>
            <a:off x="8993114" y="3239989"/>
            <a:ext cx="2465459" cy="1153325"/>
          </a:xfrm>
        </p:spPr>
        <p:txBody>
          <a:bodyPr>
            <a:noAutofit/>
          </a:bodyPr>
          <a:lstStyle>
            <a:lvl1pPr marL="0" indent="0">
              <a:lnSpc>
                <a:spcPct val="100000"/>
              </a:lnSpc>
              <a:buNone/>
              <a:defRPr sz="1800" b="0">
                <a:solidFill>
                  <a:schemeClr val="tx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es dolor sit </a:t>
            </a:r>
            <a:r>
              <a:rPr lang="en-US" dirty="0" err="1"/>
              <a:t>amet</a:t>
            </a:r>
            <a:endParaRPr lang="en-US" dirty="0"/>
          </a:p>
        </p:txBody>
      </p:sp>
      <p:sp>
        <p:nvSpPr>
          <p:cNvPr id="32" name="Text Placeholder 24">
            <a:extLst>
              <a:ext uri="{FF2B5EF4-FFF2-40B4-BE49-F238E27FC236}">
                <a16:creationId xmlns:a16="http://schemas.microsoft.com/office/drawing/2014/main" id="{93259B28-D6BB-8904-D2AF-5317F01D7B46}"/>
              </a:ext>
            </a:extLst>
          </p:cNvPr>
          <p:cNvSpPr>
            <a:spLocks noGrp="1"/>
          </p:cNvSpPr>
          <p:nvPr>
            <p:ph type="body" sz="quarter" idx="21" hasCustomPrompt="1"/>
          </p:nvPr>
        </p:nvSpPr>
        <p:spPr>
          <a:xfrm>
            <a:off x="8993114" y="2417665"/>
            <a:ext cx="2465459" cy="748874"/>
          </a:xfrm>
          <a:noFill/>
          <a:ln>
            <a:noFill/>
          </a:ln>
        </p:spPr>
        <p:txBody>
          <a:bodyPr>
            <a:noAutofit/>
          </a:bodyPr>
          <a:lstStyle>
            <a:lvl1pPr marL="0" indent="0">
              <a:lnSpc>
                <a:spcPct val="100000"/>
              </a:lnSpc>
              <a:buNone/>
              <a:defRPr sz="4800" b="0" i="0">
                <a:solidFill>
                  <a:schemeClr val="accent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$2M</a:t>
            </a:r>
          </a:p>
        </p:txBody>
      </p:sp>
    </p:spTree>
    <p:extLst>
      <p:ext uri="{BB962C8B-B14F-4D97-AF65-F5344CB8AC3E}">
        <p14:creationId xmlns:p14="http://schemas.microsoft.com/office/powerpoint/2010/main" val="141451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Large Stat">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6822477" y="1417320"/>
            <a:ext cx="4636095" cy="4023360"/>
          </a:xfrm>
        </p:spPr>
        <p:txBody>
          <a:bodyPr anchor="ctr">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 </a:t>
            </a:r>
            <a:r>
              <a:rPr lang="en-US" dirty="0" err="1"/>
              <a:t>amet</a:t>
            </a:r>
            <a:r>
              <a:rPr lang="en-US" dirty="0"/>
              <a:t>, </a:t>
            </a:r>
            <a:r>
              <a:rPr lang="en-US" dirty="0" err="1"/>
              <a:t>consec</a:t>
            </a:r>
            <a:r>
              <a:rPr lang="en-US" dirty="0"/>
              <a:t> </a:t>
            </a:r>
            <a:r>
              <a:rPr lang="en-US" dirty="0" err="1"/>
              <a:t>adipisc</a:t>
            </a:r>
            <a:endParaRPr lang="en-US" dirty="0"/>
          </a:p>
        </p:txBody>
      </p:sp>
      <p:sp>
        <p:nvSpPr>
          <p:cNvPr id="2" name="Text Placeholder 21">
            <a:extLst>
              <a:ext uri="{FF2B5EF4-FFF2-40B4-BE49-F238E27FC236}">
                <a16:creationId xmlns:a16="http://schemas.microsoft.com/office/drawing/2014/main" id="{EBE7E48E-74F7-DB83-C81F-CBDF37A34471}"/>
              </a:ext>
            </a:extLst>
          </p:cNvPr>
          <p:cNvSpPr>
            <a:spLocks noGrp="1"/>
          </p:cNvSpPr>
          <p:nvPr>
            <p:ph type="body" sz="quarter" idx="11" hasCustomPrompt="1"/>
          </p:nvPr>
        </p:nvSpPr>
        <p:spPr>
          <a:xfrm>
            <a:off x="733426" y="1417320"/>
            <a:ext cx="4636095" cy="4023360"/>
          </a:xfrm>
        </p:spPr>
        <p:txBody>
          <a:bodyPr anchor="ctr">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+55%</a:t>
            </a:r>
          </a:p>
        </p:txBody>
      </p:sp>
    </p:spTree>
    <p:extLst>
      <p:ext uri="{BB962C8B-B14F-4D97-AF65-F5344CB8AC3E}">
        <p14:creationId xmlns:p14="http://schemas.microsoft.com/office/powerpoint/2010/main" val="21753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mparison">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6826711" y="733470"/>
            <a:ext cx="4631861" cy="1850242"/>
          </a:xfrm>
        </p:spPr>
        <p:txBody>
          <a:bodyPr anchor="t">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a:t>
            </a:r>
          </a:p>
        </p:txBody>
      </p:sp>
      <p:sp>
        <p:nvSpPr>
          <p:cNvPr id="3" name="Text Placeholder 24">
            <a:extLst>
              <a:ext uri="{FF2B5EF4-FFF2-40B4-BE49-F238E27FC236}">
                <a16:creationId xmlns:a16="http://schemas.microsoft.com/office/drawing/2014/main" id="{F5577B75-D206-7DBC-CDD2-D9C48039C0AA}"/>
              </a:ext>
            </a:extLst>
          </p:cNvPr>
          <p:cNvSpPr>
            <a:spLocks noGrp="1"/>
          </p:cNvSpPr>
          <p:nvPr>
            <p:ph type="body" sz="quarter" idx="18" hasCustomPrompt="1"/>
          </p:nvPr>
        </p:nvSpPr>
        <p:spPr>
          <a:xfrm>
            <a:off x="733426" y="733470"/>
            <a:ext cx="4631861" cy="1850242"/>
          </a:xfrm>
        </p:spPr>
        <p:txBody>
          <a:bodyPr anchor="t">
            <a:noAutofit/>
          </a:bodyPr>
          <a:lstStyle>
            <a:lvl1pPr marL="0" indent="0">
              <a:lnSpc>
                <a:spcPct val="100000"/>
              </a:lnSpc>
              <a:buFont typeface="Arial" panose="020B0604020202020204" pitchFamily="34" charset="0"/>
              <a:buNone/>
              <a:defRPr sz="28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Stat information and general context can go here: Arial bold 28pt lorem ipsum dolor sit</a:t>
            </a:r>
          </a:p>
        </p:txBody>
      </p:sp>
      <p:sp>
        <p:nvSpPr>
          <p:cNvPr id="5" name="Text Placeholder 16">
            <a:extLst>
              <a:ext uri="{FF2B5EF4-FFF2-40B4-BE49-F238E27FC236}">
                <a16:creationId xmlns:a16="http://schemas.microsoft.com/office/drawing/2014/main" id="{4A785B53-D435-B73D-2115-487EBAAE444C}"/>
              </a:ext>
            </a:extLst>
          </p:cNvPr>
          <p:cNvSpPr>
            <a:spLocks noGrp="1"/>
          </p:cNvSpPr>
          <p:nvPr>
            <p:ph type="body" sz="quarter" idx="15" hasCustomPrompt="1"/>
          </p:nvPr>
        </p:nvSpPr>
        <p:spPr>
          <a:xfrm>
            <a:off x="733426" y="2860158"/>
            <a:ext cx="4631861" cy="3264372"/>
          </a:xfrm>
        </p:spPr>
        <p:txBody>
          <a:bodyPr>
            <a:normAutofit/>
          </a:bodyPr>
          <a:lstStyle>
            <a:lvl1pPr marL="285750" indent="-285750">
              <a:lnSpc>
                <a:spcPct val="100000"/>
              </a:lnSpc>
              <a:buFont typeface="Arial" panose="020B0604020202020204" pitchFamily="34" charset="0"/>
              <a:buChar char="•"/>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6" name="Text Placeholder 16">
            <a:extLst>
              <a:ext uri="{FF2B5EF4-FFF2-40B4-BE49-F238E27FC236}">
                <a16:creationId xmlns:a16="http://schemas.microsoft.com/office/drawing/2014/main" id="{7ACEB556-4F21-D18A-D4FB-CED0FF60639D}"/>
              </a:ext>
            </a:extLst>
          </p:cNvPr>
          <p:cNvSpPr>
            <a:spLocks noGrp="1"/>
          </p:cNvSpPr>
          <p:nvPr>
            <p:ph type="body" sz="quarter" idx="19" hasCustomPrompt="1"/>
          </p:nvPr>
        </p:nvSpPr>
        <p:spPr>
          <a:xfrm>
            <a:off x="6826711" y="2860158"/>
            <a:ext cx="4631861" cy="3264372"/>
          </a:xfrm>
        </p:spPr>
        <p:txBody>
          <a:bodyPr>
            <a:normAutofit/>
          </a:bodyPr>
          <a:lstStyle>
            <a:lvl1pPr marL="285750" indent="-285750">
              <a:lnSpc>
                <a:spcPct val="100000"/>
              </a:lnSpc>
              <a:buFont typeface="Arial" panose="020B0604020202020204" pitchFamily="34" charset="0"/>
              <a:buChar char="•"/>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p>
          <a:p>
            <a:pPr lvl="0"/>
            <a:r>
              <a:rPr lang="en-US" dirty="0"/>
              <a:t>Duis </a:t>
            </a:r>
            <a:r>
              <a:rPr lang="en-US" dirty="0" err="1"/>
              <a:t>aute</a:t>
            </a:r>
            <a:r>
              <a:rPr lang="en-US" dirty="0"/>
              <a:t> </a:t>
            </a:r>
            <a:r>
              <a:rPr lang="en-US" dirty="0" err="1"/>
              <a:t>irure</a:t>
            </a:r>
            <a:r>
              <a:rPr lang="en-US" dirty="0"/>
              <a:t> dolor in </a:t>
            </a:r>
            <a:r>
              <a:rPr lang="en-US" dirty="0" err="1"/>
              <a:t>reprehenderit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extLst>
      <p:ext uri="{BB962C8B-B14F-4D97-AF65-F5344CB8AC3E}">
        <p14:creationId xmlns:p14="http://schemas.microsoft.com/office/powerpoint/2010/main" val="190181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Large Stats">
    <p:bg>
      <p:bgPr>
        <a:solidFill>
          <a:schemeClr val="tx2"/>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6B1AF76-BC88-C49F-728C-6A8BAA3F2C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Text Placeholder 24">
            <a:extLst>
              <a:ext uri="{FF2B5EF4-FFF2-40B4-BE49-F238E27FC236}">
                <a16:creationId xmlns:a16="http://schemas.microsoft.com/office/drawing/2014/main" id="{7F332BF8-20F0-C6F7-908F-6BC85F4535EB}"/>
              </a:ext>
            </a:extLst>
          </p:cNvPr>
          <p:cNvSpPr>
            <a:spLocks noGrp="1"/>
          </p:cNvSpPr>
          <p:nvPr>
            <p:ph type="body" sz="quarter" idx="17" hasCustomPrompt="1"/>
          </p:nvPr>
        </p:nvSpPr>
        <p:spPr>
          <a:xfrm>
            <a:off x="733428" y="3994484"/>
            <a:ext cx="4636094" cy="901853"/>
          </a:xfrm>
        </p:spPr>
        <p:txBody>
          <a:bodyPr anchor="t">
            <a:noAutofit/>
          </a:bodyPr>
          <a:lstStyle>
            <a:lvl1pPr marL="0" indent="0" algn="ctr">
              <a:lnSpc>
                <a:spcPct val="100000"/>
              </a:lnSpc>
              <a:buFont typeface="Arial" panose="020B0604020202020204" pitchFamily="34" charset="0"/>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goes right here: Arial Bold 22pt</a:t>
            </a:r>
          </a:p>
        </p:txBody>
      </p:sp>
      <p:sp>
        <p:nvSpPr>
          <p:cNvPr id="2" name="Text Placeholder 21">
            <a:extLst>
              <a:ext uri="{FF2B5EF4-FFF2-40B4-BE49-F238E27FC236}">
                <a16:creationId xmlns:a16="http://schemas.microsoft.com/office/drawing/2014/main" id="{EBE7E48E-74F7-DB83-C81F-CBDF37A34471}"/>
              </a:ext>
            </a:extLst>
          </p:cNvPr>
          <p:cNvSpPr>
            <a:spLocks noGrp="1"/>
          </p:cNvSpPr>
          <p:nvPr>
            <p:ph type="body" sz="quarter" idx="11" hasCustomPrompt="1"/>
          </p:nvPr>
        </p:nvSpPr>
        <p:spPr>
          <a:xfrm>
            <a:off x="733427" y="2172559"/>
            <a:ext cx="4636095" cy="1821925"/>
          </a:xfrm>
        </p:spPr>
        <p:txBody>
          <a:bodyPr anchor="b">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24%</a:t>
            </a:r>
          </a:p>
        </p:txBody>
      </p:sp>
      <p:sp>
        <p:nvSpPr>
          <p:cNvPr id="3" name="Text Placeholder 24">
            <a:extLst>
              <a:ext uri="{FF2B5EF4-FFF2-40B4-BE49-F238E27FC236}">
                <a16:creationId xmlns:a16="http://schemas.microsoft.com/office/drawing/2014/main" id="{EE6193B9-FD53-5812-5191-DE365E89F807}"/>
              </a:ext>
            </a:extLst>
          </p:cNvPr>
          <p:cNvSpPr>
            <a:spLocks noGrp="1"/>
          </p:cNvSpPr>
          <p:nvPr>
            <p:ph type="body" sz="quarter" idx="18" hasCustomPrompt="1"/>
          </p:nvPr>
        </p:nvSpPr>
        <p:spPr>
          <a:xfrm>
            <a:off x="6822478" y="3994484"/>
            <a:ext cx="4636094" cy="901853"/>
          </a:xfrm>
        </p:spPr>
        <p:txBody>
          <a:bodyPr anchor="t">
            <a:noAutofit/>
          </a:bodyPr>
          <a:lstStyle>
            <a:lvl1pPr marL="0" indent="0" algn="ctr">
              <a:lnSpc>
                <a:spcPct val="100000"/>
              </a:lnSpc>
              <a:buFont typeface="Arial" panose="020B0604020202020204" pitchFamily="34" charset="0"/>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goes right here: Arial Bold 22pt</a:t>
            </a:r>
          </a:p>
        </p:txBody>
      </p:sp>
      <p:sp>
        <p:nvSpPr>
          <p:cNvPr id="4" name="Text Placeholder 21">
            <a:extLst>
              <a:ext uri="{FF2B5EF4-FFF2-40B4-BE49-F238E27FC236}">
                <a16:creationId xmlns:a16="http://schemas.microsoft.com/office/drawing/2014/main" id="{64FF4D40-F36D-5223-C744-C7AB852B174B}"/>
              </a:ext>
            </a:extLst>
          </p:cNvPr>
          <p:cNvSpPr>
            <a:spLocks noGrp="1"/>
          </p:cNvSpPr>
          <p:nvPr>
            <p:ph type="body" sz="quarter" idx="19" hasCustomPrompt="1"/>
          </p:nvPr>
        </p:nvSpPr>
        <p:spPr>
          <a:xfrm>
            <a:off x="6822477" y="2172559"/>
            <a:ext cx="4636095" cy="1821925"/>
          </a:xfrm>
        </p:spPr>
        <p:txBody>
          <a:bodyPr anchor="b">
            <a:noAutofit/>
          </a:bodyPr>
          <a:lstStyle>
            <a:lvl1pPr marL="0" indent="0" algn="ctr">
              <a:lnSpc>
                <a:spcPct val="100000"/>
              </a:lnSpc>
              <a:spcBef>
                <a:spcPts val="0"/>
              </a:spcBef>
              <a:spcAft>
                <a:spcPts val="0"/>
              </a:spcAft>
              <a:buNone/>
              <a:defRPr sz="12000" b="0" i="0" spc="0">
                <a:solidFill>
                  <a:schemeClr val="bg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76%</a:t>
            </a:r>
          </a:p>
        </p:txBody>
      </p:sp>
    </p:spTree>
    <p:extLst>
      <p:ext uri="{BB962C8B-B14F-4D97-AF65-F5344CB8AC3E}">
        <p14:creationId xmlns:p14="http://schemas.microsoft.com/office/powerpoint/2010/main" val="327723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Mock - Headlin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21">
            <a:extLst>
              <a:ext uri="{FF2B5EF4-FFF2-40B4-BE49-F238E27FC236}">
                <a16:creationId xmlns:a16="http://schemas.microsoft.com/office/drawing/2014/main" id="{0BC50EDD-93E3-7711-89A3-84B31040FC99}"/>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6311422" y="1863176"/>
            <a:ext cx="4565125" cy="2928140"/>
          </a:xfrm>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61203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Mock - More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6311422" y="1863176"/>
            <a:ext cx="4565125" cy="2928140"/>
          </a:xfrm>
        </p:spPr>
        <p:txBody>
          <a:bodyPr/>
          <a:lstStyle>
            <a:lvl1pPr marL="0" indent="0">
              <a:buNone/>
              <a:defRPr>
                <a:noFill/>
              </a:defRPr>
            </a:lvl1pPr>
          </a:lstStyle>
          <a:p>
            <a:r>
              <a:rPr lang="en-US"/>
              <a:t>Click icon to add picture</a:t>
            </a:r>
            <a:endParaRPr lang="en-US" dirty="0"/>
          </a:p>
        </p:txBody>
      </p:sp>
      <p:sp>
        <p:nvSpPr>
          <p:cNvPr id="3" name="Text Placeholder 16">
            <a:extLst>
              <a:ext uri="{FF2B5EF4-FFF2-40B4-BE49-F238E27FC236}">
                <a16:creationId xmlns:a16="http://schemas.microsoft.com/office/drawing/2014/main" id="{06F03250-D920-4E61-A6A2-DE61016C15F5}"/>
              </a:ext>
            </a:extLst>
          </p:cNvPr>
          <p:cNvSpPr>
            <a:spLocks noGrp="1"/>
          </p:cNvSpPr>
          <p:nvPr>
            <p:ph type="body" sz="quarter" idx="15" hasCustomPrompt="1"/>
          </p:nvPr>
        </p:nvSpPr>
        <p:spPr>
          <a:xfrm>
            <a:off x="733427" y="3154235"/>
            <a:ext cx="4670472" cy="1981529"/>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5" name="Text Placeholder 16">
            <a:extLst>
              <a:ext uri="{FF2B5EF4-FFF2-40B4-BE49-F238E27FC236}">
                <a16:creationId xmlns:a16="http://schemas.microsoft.com/office/drawing/2014/main" id="{9C698742-F36F-EB8E-7488-FCA6C84B0E6C}"/>
              </a:ext>
            </a:extLst>
          </p:cNvPr>
          <p:cNvSpPr>
            <a:spLocks noGrp="1"/>
          </p:cNvSpPr>
          <p:nvPr>
            <p:ph type="body" sz="quarter" idx="18" hasCustomPrompt="1"/>
          </p:nvPr>
        </p:nvSpPr>
        <p:spPr>
          <a:xfrm>
            <a:off x="733426" y="2685327"/>
            <a:ext cx="4670472" cy="358231"/>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62FC4CD7-B436-6455-F1C8-3D9183F1A2DB}"/>
              </a:ext>
            </a:extLst>
          </p:cNvPr>
          <p:cNvSpPr>
            <a:spLocks noGrp="1"/>
          </p:cNvSpPr>
          <p:nvPr>
            <p:ph type="body" sz="quarter" idx="19" hasCustomPrompt="1"/>
          </p:nvPr>
        </p:nvSpPr>
        <p:spPr>
          <a:xfrm>
            <a:off x="733427" y="733470"/>
            <a:ext cx="4670472" cy="1496086"/>
          </a:xfrm>
        </p:spPr>
        <p:txBody>
          <a:bodyPr>
            <a:normAutofit/>
          </a:bodyPr>
          <a:lstStyle>
            <a:lvl1pPr marL="0" indent="0">
              <a:lnSpc>
                <a:spcPct val="100000"/>
              </a:lnSpc>
              <a:buNone/>
              <a:defRPr sz="4000">
                <a:solidFill>
                  <a:schemeClr val="bg1"/>
                </a:solidFill>
              </a:defRPr>
            </a:lvl1pPr>
          </a:lstStyle>
          <a:p>
            <a:pPr lvl="0"/>
            <a:r>
              <a:rPr lang="en-US" dirty="0"/>
              <a:t>Short headline, two lines max</a:t>
            </a:r>
          </a:p>
        </p:txBody>
      </p:sp>
    </p:spTree>
    <p:extLst>
      <p:ext uri="{BB962C8B-B14F-4D97-AF65-F5344CB8AC3E}">
        <p14:creationId xmlns:p14="http://schemas.microsoft.com/office/powerpoint/2010/main" val="305628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Mock - No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2715699" y="1127531"/>
            <a:ext cx="6765185" cy="4338244"/>
          </a:xfrm>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297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88393-1050-C610-CBFC-3EC1123274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90C78A37-3B43-4C4A-BD46-3EB835DBD0E3}"/>
              </a:ext>
            </a:extLst>
          </p:cNvPr>
          <p:cNvSpPr>
            <a:spLocks noGrp="1"/>
          </p:cNvSpPr>
          <p:nvPr>
            <p:ph type="body" sz="quarter" idx="11" hasCustomPrompt="1"/>
          </p:nvPr>
        </p:nvSpPr>
        <p:spPr>
          <a:xfrm>
            <a:off x="733427" y="2290029"/>
            <a:ext cx="9553686" cy="1821693"/>
          </a:xfrm>
        </p:spPr>
        <p:txBody>
          <a:bodyPr anchor="t">
            <a:noAutofit/>
          </a:bodyPr>
          <a:lstStyle>
            <a:lvl1pPr marL="0" indent="0">
              <a:lnSpc>
                <a:spcPct val="100000"/>
              </a:lnSpc>
              <a:spcBef>
                <a:spcPts val="0"/>
              </a:spcBef>
              <a:spcAft>
                <a:spcPts val="0"/>
              </a:spcAft>
              <a:buNone/>
              <a:defRPr sz="2800" b="1" i="0" spc="0">
                <a:solidFill>
                  <a:schemeClr val="tx1"/>
                </a:solidFill>
                <a:latin typeface="+mn-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Impactful quote can go right here: Arial bold 28pt.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Duis </a:t>
            </a:r>
            <a:r>
              <a:rPr lang="en-US" dirty="0" err="1"/>
              <a:t>velit</a:t>
            </a:r>
            <a:r>
              <a:rPr lang="en-US" dirty="0"/>
              <a:t>.”</a:t>
            </a:r>
          </a:p>
        </p:txBody>
      </p:sp>
      <p:sp>
        <p:nvSpPr>
          <p:cNvPr id="2" name="Text Placeholder 24">
            <a:extLst>
              <a:ext uri="{FF2B5EF4-FFF2-40B4-BE49-F238E27FC236}">
                <a16:creationId xmlns:a16="http://schemas.microsoft.com/office/drawing/2014/main" id="{734055D3-4300-3C72-7A19-4E7184BBBD69}"/>
              </a:ext>
            </a:extLst>
          </p:cNvPr>
          <p:cNvSpPr>
            <a:spLocks noGrp="1"/>
          </p:cNvSpPr>
          <p:nvPr>
            <p:ph type="body" sz="quarter" idx="17" hasCustomPrompt="1"/>
          </p:nvPr>
        </p:nvSpPr>
        <p:spPr>
          <a:xfrm>
            <a:off x="733427" y="4540912"/>
            <a:ext cx="5731604" cy="347663"/>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b="1">
                <a:solidFill>
                  <a:schemeClr val="tx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Firstname</a:t>
            </a:r>
            <a:r>
              <a:rPr lang="en-US" dirty="0"/>
              <a:t> </a:t>
            </a:r>
            <a:r>
              <a:rPr lang="en-US" dirty="0" err="1"/>
              <a:t>Lastname</a:t>
            </a:r>
            <a:endParaRPr lang="en-US" dirty="0"/>
          </a:p>
          <a:p>
            <a:pPr lvl="0"/>
            <a:endParaRPr lang="en-US" dirty="0"/>
          </a:p>
        </p:txBody>
      </p:sp>
      <p:sp>
        <p:nvSpPr>
          <p:cNvPr id="3" name="Text Placeholder 24">
            <a:extLst>
              <a:ext uri="{FF2B5EF4-FFF2-40B4-BE49-F238E27FC236}">
                <a16:creationId xmlns:a16="http://schemas.microsoft.com/office/drawing/2014/main" id="{E61C1C54-2A66-799E-905E-52937CB9DDA0}"/>
              </a:ext>
            </a:extLst>
          </p:cNvPr>
          <p:cNvSpPr>
            <a:spLocks noGrp="1"/>
          </p:cNvSpPr>
          <p:nvPr>
            <p:ph type="body" sz="quarter" idx="18" hasCustomPrompt="1"/>
          </p:nvPr>
        </p:nvSpPr>
        <p:spPr>
          <a:xfrm>
            <a:off x="733427" y="4986823"/>
            <a:ext cx="5731604" cy="8456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tx1"/>
                </a:solidFill>
                <a:latin typeface="Arial" panose="020B0604020202020204" pitchFamily="34" charset="0"/>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Fancy Position Title Goes Here, Optimizely</a:t>
            </a:r>
          </a:p>
          <a:p>
            <a:pPr lvl="0"/>
            <a:endParaRPr lang="en-US" dirty="0"/>
          </a:p>
        </p:txBody>
      </p:sp>
    </p:spTree>
    <p:extLst>
      <p:ext uri="{BB962C8B-B14F-4D97-AF65-F5344CB8AC3E}">
        <p14:creationId xmlns:p14="http://schemas.microsoft.com/office/powerpoint/2010/main" val="339878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4406BC78-4876-1DC0-B0B7-47DDEFC7C38A}"/>
              </a:ext>
            </a:extLst>
          </p:cNvPr>
          <p:cNvSpPr>
            <a:spLocks noGrp="1"/>
          </p:cNvSpPr>
          <p:nvPr>
            <p:ph type="body" sz="quarter" idx="10" hasCustomPrompt="1"/>
          </p:nvPr>
        </p:nvSpPr>
        <p:spPr>
          <a:xfrm>
            <a:off x="733426" y="733470"/>
            <a:ext cx="2374377" cy="904239"/>
          </a:xfrm>
        </p:spPr>
        <p:txBody>
          <a:bodyPr>
            <a:normAutofit/>
          </a:bodyPr>
          <a:lstStyle>
            <a:lvl1pPr marL="0" indent="0">
              <a:buNone/>
              <a:defRPr sz="4000">
                <a:solidFill>
                  <a:schemeClr val="bg1"/>
                </a:solidFill>
              </a:defRPr>
            </a:lvl1pPr>
          </a:lstStyle>
          <a:p>
            <a:pPr lvl="0"/>
            <a:r>
              <a:rPr lang="en-US" dirty="0"/>
              <a:t>Agenda</a:t>
            </a:r>
          </a:p>
        </p:txBody>
      </p:sp>
      <p:sp>
        <p:nvSpPr>
          <p:cNvPr id="4" name="Text Placeholder 16">
            <a:extLst>
              <a:ext uri="{FF2B5EF4-FFF2-40B4-BE49-F238E27FC236}">
                <a16:creationId xmlns:a16="http://schemas.microsoft.com/office/drawing/2014/main" id="{3370718C-8CAC-3BEC-8505-702D9B5447A4}"/>
              </a:ext>
            </a:extLst>
          </p:cNvPr>
          <p:cNvSpPr>
            <a:spLocks noGrp="1"/>
          </p:cNvSpPr>
          <p:nvPr>
            <p:ph type="body" sz="quarter" idx="14" hasCustomPrompt="1"/>
          </p:nvPr>
        </p:nvSpPr>
        <p:spPr>
          <a:xfrm>
            <a:off x="1688466" y="218575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15" name="Text Placeholder 16">
            <a:extLst>
              <a:ext uri="{FF2B5EF4-FFF2-40B4-BE49-F238E27FC236}">
                <a16:creationId xmlns:a16="http://schemas.microsoft.com/office/drawing/2014/main" id="{719E6BC8-8490-16D4-EFB6-8FC734312D15}"/>
              </a:ext>
            </a:extLst>
          </p:cNvPr>
          <p:cNvSpPr>
            <a:spLocks noGrp="1"/>
          </p:cNvSpPr>
          <p:nvPr>
            <p:ph type="body" sz="quarter" idx="15" hasCustomPrompt="1"/>
          </p:nvPr>
        </p:nvSpPr>
        <p:spPr>
          <a:xfrm>
            <a:off x="1688466" y="357149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6" name="Text Placeholder 16">
            <a:extLst>
              <a:ext uri="{FF2B5EF4-FFF2-40B4-BE49-F238E27FC236}">
                <a16:creationId xmlns:a16="http://schemas.microsoft.com/office/drawing/2014/main" id="{A5789C01-2DE2-D32A-BDC0-9AEA5CD3C3BF}"/>
              </a:ext>
            </a:extLst>
          </p:cNvPr>
          <p:cNvSpPr>
            <a:spLocks noGrp="1"/>
          </p:cNvSpPr>
          <p:nvPr>
            <p:ph type="body" sz="quarter" idx="16" hasCustomPrompt="1"/>
          </p:nvPr>
        </p:nvSpPr>
        <p:spPr>
          <a:xfrm>
            <a:off x="1688466" y="495723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Focus on continuous improvement</a:t>
            </a:r>
          </a:p>
        </p:txBody>
      </p:sp>
      <p:sp>
        <p:nvSpPr>
          <p:cNvPr id="18" name="Text Placeholder 16">
            <a:extLst>
              <a:ext uri="{FF2B5EF4-FFF2-40B4-BE49-F238E27FC236}">
                <a16:creationId xmlns:a16="http://schemas.microsoft.com/office/drawing/2014/main" id="{91111C53-CB00-2081-262E-2BFBF7157DF8}"/>
              </a:ext>
            </a:extLst>
          </p:cNvPr>
          <p:cNvSpPr>
            <a:spLocks noGrp="1"/>
          </p:cNvSpPr>
          <p:nvPr>
            <p:ph type="body" sz="quarter" idx="17" hasCustomPrompt="1"/>
          </p:nvPr>
        </p:nvSpPr>
        <p:spPr>
          <a:xfrm>
            <a:off x="7386320" y="218575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9" name="Text Placeholder 16">
            <a:extLst>
              <a:ext uri="{FF2B5EF4-FFF2-40B4-BE49-F238E27FC236}">
                <a16:creationId xmlns:a16="http://schemas.microsoft.com/office/drawing/2014/main" id="{AAE7B12F-DFA6-03B2-A0E1-7FFABBA5C656}"/>
              </a:ext>
            </a:extLst>
          </p:cNvPr>
          <p:cNvSpPr>
            <a:spLocks noGrp="1"/>
          </p:cNvSpPr>
          <p:nvPr>
            <p:ph type="body" sz="quarter" idx="18" hasCustomPrompt="1"/>
          </p:nvPr>
        </p:nvSpPr>
        <p:spPr>
          <a:xfrm>
            <a:off x="7386320" y="357149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20" name="Text Placeholder 16">
            <a:extLst>
              <a:ext uri="{FF2B5EF4-FFF2-40B4-BE49-F238E27FC236}">
                <a16:creationId xmlns:a16="http://schemas.microsoft.com/office/drawing/2014/main" id="{94EA2B5A-C2B8-EC0B-CC31-8DFDCC934D80}"/>
              </a:ext>
            </a:extLst>
          </p:cNvPr>
          <p:cNvSpPr>
            <a:spLocks noGrp="1"/>
          </p:cNvSpPr>
          <p:nvPr>
            <p:ph type="body" sz="quarter" idx="19" hasCustomPrompt="1"/>
          </p:nvPr>
        </p:nvSpPr>
        <p:spPr>
          <a:xfrm>
            <a:off x="7386320" y="495723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We are Optimizers</a:t>
            </a:r>
          </a:p>
        </p:txBody>
      </p:sp>
      <p:sp>
        <p:nvSpPr>
          <p:cNvPr id="21" name="Text Placeholder 16">
            <a:extLst>
              <a:ext uri="{FF2B5EF4-FFF2-40B4-BE49-F238E27FC236}">
                <a16:creationId xmlns:a16="http://schemas.microsoft.com/office/drawing/2014/main" id="{DD1DF6D4-2440-4C81-D956-54AC82AF2730}"/>
              </a:ext>
            </a:extLst>
          </p:cNvPr>
          <p:cNvSpPr>
            <a:spLocks noGrp="1"/>
          </p:cNvSpPr>
          <p:nvPr>
            <p:ph type="body" sz="quarter" idx="20" hasCustomPrompt="1"/>
          </p:nvPr>
        </p:nvSpPr>
        <p:spPr>
          <a:xfrm>
            <a:off x="733426" y="218574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3" name="Text Placeholder 16">
            <a:extLst>
              <a:ext uri="{FF2B5EF4-FFF2-40B4-BE49-F238E27FC236}">
                <a16:creationId xmlns:a16="http://schemas.microsoft.com/office/drawing/2014/main" id="{AC42BA6F-77BE-A4F7-6A73-EE88DD770397}"/>
              </a:ext>
            </a:extLst>
          </p:cNvPr>
          <p:cNvSpPr>
            <a:spLocks noGrp="1"/>
          </p:cNvSpPr>
          <p:nvPr>
            <p:ph type="body" sz="quarter" idx="26" hasCustomPrompt="1"/>
          </p:nvPr>
        </p:nvSpPr>
        <p:spPr>
          <a:xfrm>
            <a:off x="733426" y="357149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5" name="Text Placeholder 16">
            <a:extLst>
              <a:ext uri="{FF2B5EF4-FFF2-40B4-BE49-F238E27FC236}">
                <a16:creationId xmlns:a16="http://schemas.microsoft.com/office/drawing/2014/main" id="{CB81AFBB-1A22-1462-73AB-3FC0EF401101}"/>
              </a:ext>
            </a:extLst>
          </p:cNvPr>
          <p:cNvSpPr>
            <a:spLocks noGrp="1"/>
          </p:cNvSpPr>
          <p:nvPr>
            <p:ph type="body" sz="quarter" idx="27" hasCustomPrompt="1"/>
          </p:nvPr>
        </p:nvSpPr>
        <p:spPr>
          <a:xfrm>
            <a:off x="733426" y="495723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7" name="Text Placeholder 16">
            <a:extLst>
              <a:ext uri="{FF2B5EF4-FFF2-40B4-BE49-F238E27FC236}">
                <a16:creationId xmlns:a16="http://schemas.microsoft.com/office/drawing/2014/main" id="{D7B3994C-1E47-CFC8-5F15-DE50D9C5F810}"/>
              </a:ext>
            </a:extLst>
          </p:cNvPr>
          <p:cNvSpPr>
            <a:spLocks noGrp="1"/>
          </p:cNvSpPr>
          <p:nvPr>
            <p:ph type="body" sz="quarter" idx="28" hasCustomPrompt="1"/>
          </p:nvPr>
        </p:nvSpPr>
        <p:spPr>
          <a:xfrm>
            <a:off x="6431280" y="218574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
        <p:nvSpPr>
          <p:cNvPr id="8" name="Text Placeholder 16">
            <a:extLst>
              <a:ext uri="{FF2B5EF4-FFF2-40B4-BE49-F238E27FC236}">
                <a16:creationId xmlns:a16="http://schemas.microsoft.com/office/drawing/2014/main" id="{AE55E9D2-4942-42B0-5104-8DA1286A81FF}"/>
              </a:ext>
            </a:extLst>
          </p:cNvPr>
          <p:cNvSpPr>
            <a:spLocks noGrp="1"/>
          </p:cNvSpPr>
          <p:nvPr>
            <p:ph type="body" sz="quarter" idx="29" hasCustomPrompt="1"/>
          </p:nvPr>
        </p:nvSpPr>
        <p:spPr>
          <a:xfrm>
            <a:off x="6431280" y="357149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05</a:t>
            </a:r>
          </a:p>
        </p:txBody>
      </p:sp>
      <p:sp>
        <p:nvSpPr>
          <p:cNvPr id="9" name="Text Placeholder 16">
            <a:extLst>
              <a:ext uri="{FF2B5EF4-FFF2-40B4-BE49-F238E27FC236}">
                <a16:creationId xmlns:a16="http://schemas.microsoft.com/office/drawing/2014/main" id="{D0F02C89-3CB4-3A88-0E29-0542E2B03C5B}"/>
              </a:ext>
            </a:extLst>
          </p:cNvPr>
          <p:cNvSpPr>
            <a:spLocks noGrp="1"/>
          </p:cNvSpPr>
          <p:nvPr>
            <p:ph type="body" sz="quarter" idx="30" hasCustomPrompt="1"/>
          </p:nvPr>
        </p:nvSpPr>
        <p:spPr>
          <a:xfrm>
            <a:off x="6431280" y="495723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06</a:t>
            </a:r>
          </a:p>
        </p:txBody>
      </p:sp>
    </p:spTree>
    <p:extLst>
      <p:ext uri="{BB962C8B-B14F-4D97-AF65-F5344CB8AC3E}">
        <p14:creationId xmlns:p14="http://schemas.microsoft.com/office/powerpoint/2010/main" val="320059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Collag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97A5-B165-A2D9-8C68-89FDE9BB95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Picture Placeholder 2">
            <a:extLst>
              <a:ext uri="{FF2B5EF4-FFF2-40B4-BE49-F238E27FC236}">
                <a16:creationId xmlns:a16="http://schemas.microsoft.com/office/drawing/2014/main" id="{CA2B0349-7C77-230B-DA8E-B4C0CEECA142}"/>
              </a:ext>
            </a:extLst>
          </p:cNvPr>
          <p:cNvSpPr>
            <a:spLocks noGrp="1"/>
          </p:cNvSpPr>
          <p:nvPr>
            <p:ph type="pic" sz="quarter" idx="10"/>
          </p:nvPr>
        </p:nvSpPr>
        <p:spPr>
          <a:xfrm>
            <a:off x="884123" y="962845"/>
            <a:ext cx="3167094" cy="2791646"/>
          </a:xfrm>
        </p:spPr>
        <p:txBody>
          <a:bodyPr/>
          <a:lstStyle>
            <a:lvl1pPr marL="0" indent="0">
              <a:buNone/>
              <a:defRPr>
                <a:noFill/>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E193CA82-39AF-AE61-BFF6-297ED01D1414}"/>
              </a:ext>
            </a:extLst>
          </p:cNvPr>
          <p:cNvSpPr>
            <a:spLocks noGrp="1"/>
          </p:cNvSpPr>
          <p:nvPr>
            <p:ph type="pic" sz="quarter" idx="11"/>
          </p:nvPr>
        </p:nvSpPr>
        <p:spPr>
          <a:xfrm>
            <a:off x="8140785" y="3101491"/>
            <a:ext cx="3167094" cy="2791646"/>
          </a:xfrm>
        </p:spPr>
        <p:txBody>
          <a:bodyPr/>
          <a:lstStyle>
            <a:lvl1pPr marL="0" indent="0">
              <a:buNone/>
              <a:defRPr>
                <a:noFill/>
              </a:defRPr>
            </a:lvl1pPr>
          </a:lstStyle>
          <a:p>
            <a:r>
              <a:rPr lang="en-US"/>
              <a:t>Click icon to add picture</a:t>
            </a:r>
            <a:endParaRPr lang="en-US" dirty="0"/>
          </a:p>
        </p:txBody>
      </p:sp>
      <p:sp>
        <p:nvSpPr>
          <p:cNvPr id="9" name="Picture Placeholder 2">
            <a:extLst>
              <a:ext uri="{FF2B5EF4-FFF2-40B4-BE49-F238E27FC236}">
                <a16:creationId xmlns:a16="http://schemas.microsoft.com/office/drawing/2014/main" id="{78FB5CD9-AF04-77E0-FDFE-29C8A75F61ED}"/>
              </a:ext>
            </a:extLst>
          </p:cNvPr>
          <p:cNvSpPr>
            <a:spLocks noGrp="1"/>
          </p:cNvSpPr>
          <p:nvPr>
            <p:ph type="pic" sz="quarter" idx="12"/>
          </p:nvPr>
        </p:nvSpPr>
        <p:spPr>
          <a:xfrm>
            <a:off x="8140785" y="962845"/>
            <a:ext cx="3167094" cy="1659242"/>
          </a:xfrm>
        </p:spPr>
        <p:txBody>
          <a:bodyPr/>
          <a:lstStyle>
            <a:lvl1pPr marL="0" indent="0">
              <a:buNone/>
              <a:defRPr>
                <a:noFill/>
              </a:defRPr>
            </a:lvl1pPr>
          </a:lstStyle>
          <a:p>
            <a:r>
              <a:rPr lang="en-US"/>
              <a:t>Click icon to add picture</a:t>
            </a:r>
            <a:endParaRPr lang="en-US" dirty="0"/>
          </a:p>
        </p:txBody>
      </p:sp>
      <p:sp>
        <p:nvSpPr>
          <p:cNvPr id="11" name="Picture Placeholder 2">
            <a:extLst>
              <a:ext uri="{FF2B5EF4-FFF2-40B4-BE49-F238E27FC236}">
                <a16:creationId xmlns:a16="http://schemas.microsoft.com/office/drawing/2014/main" id="{534363C9-5CEC-603D-8846-55C6BC7258E3}"/>
              </a:ext>
            </a:extLst>
          </p:cNvPr>
          <p:cNvSpPr>
            <a:spLocks noGrp="1"/>
          </p:cNvSpPr>
          <p:nvPr>
            <p:ph type="pic" sz="quarter" idx="13"/>
          </p:nvPr>
        </p:nvSpPr>
        <p:spPr>
          <a:xfrm>
            <a:off x="884123" y="4233895"/>
            <a:ext cx="3167094" cy="1659242"/>
          </a:xfrm>
        </p:spPr>
        <p:txBody>
          <a:bodyPr/>
          <a:lstStyle>
            <a:lvl1pPr marL="0" indent="0">
              <a:buNone/>
              <a:defRPr>
                <a:noFill/>
              </a:defRPr>
            </a:lvl1pPr>
          </a:lstStyle>
          <a:p>
            <a:r>
              <a:rPr lang="en-US"/>
              <a:t>Click icon to add picture</a:t>
            </a:r>
            <a:endParaRPr lang="en-US" dirty="0"/>
          </a:p>
        </p:txBody>
      </p:sp>
      <p:sp>
        <p:nvSpPr>
          <p:cNvPr id="12" name="Picture Placeholder 2">
            <a:extLst>
              <a:ext uri="{FF2B5EF4-FFF2-40B4-BE49-F238E27FC236}">
                <a16:creationId xmlns:a16="http://schemas.microsoft.com/office/drawing/2014/main" id="{4B67A55D-6912-66A6-FF1D-9D742A5CEAA6}"/>
              </a:ext>
            </a:extLst>
          </p:cNvPr>
          <p:cNvSpPr>
            <a:spLocks noGrp="1"/>
          </p:cNvSpPr>
          <p:nvPr>
            <p:ph type="pic" sz="quarter" idx="14"/>
          </p:nvPr>
        </p:nvSpPr>
        <p:spPr>
          <a:xfrm>
            <a:off x="4512454" y="962845"/>
            <a:ext cx="3167094" cy="4930292"/>
          </a:xfrm>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318878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mages + headline">
    <p:bg>
      <p:bgPr>
        <a:solidFill>
          <a:srgbClr val="08073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Picture Placeholder 2">
            <a:extLst>
              <a:ext uri="{FF2B5EF4-FFF2-40B4-BE49-F238E27FC236}">
                <a16:creationId xmlns:a16="http://schemas.microsoft.com/office/drawing/2014/main" id="{05AA4873-DB34-60AE-ECAC-2B376F9F8B44}"/>
              </a:ext>
            </a:extLst>
          </p:cNvPr>
          <p:cNvSpPr>
            <a:spLocks noGrp="1"/>
          </p:cNvSpPr>
          <p:nvPr>
            <p:ph type="pic" sz="quarter" idx="10"/>
          </p:nvPr>
        </p:nvSpPr>
        <p:spPr>
          <a:xfrm>
            <a:off x="5929945" y="819570"/>
            <a:ext cx="3668227" cy="5218860"/>
          </a:xfrm>
        </p:spPr>
        <p:txBody>
          <a:bodyPr/>
          <a:lstStyle>
            <a:lvl1pPr marL="0" indent="0">
              <a:buNone/>
              <a:defRPr>
                <a:noFill/>
              </a:defRPr>
            </a:lvl1pPr>
          </a:lstStyle>
          <a:p>
            <a:r>
              <a:rPr lang="en-US"/>
              <a:t>Click icon to add picture</a:t>
            </a:r>
            <a:endParaRPr lang="en-US" dirty="0"/>
          </a:p>
        </p:txBody>
      </p:sp>
      <p:sp>
        <p:nvSpPr>
          <p:cNvPr id="6" name="Picture Placeholder 2">
            <a:extLst>
              <a:ext uri="{FF2B5EF4-FFF2-40B4-BE49-F238E27FC236}">
                <a16:creationId xmlns:a16="http://schemas.microsoft.com/office/drawing/2014/main" id="{5643A758-EF76-6141-19DB-A51B9CB438E3}"/>
              </a:ext>
            </a:extLst>
          </p:cNvPr>
          <p:cNvSpPr>
            <a:spLocks noGrp="1"/>
          </p:cNvSpPr>
          <p:nvPr>
            <p:ph type="pic" sz="quarter" idx="12"/>
          </p:nvPr>
        </p:nvSpPr>
        <p:spPr>
          <a:xfrm>
            <a:off x="9818669" y="819570"/>
            <a:ext cx="2373332" cy="5218860"/>
          </a:xfrm>
        </p:spPr>
        <p:txBody>
          <a:bodyPr/>
          <a:lstStyle>
            <a:lvl1pPr marL="0" indent="0">
              <a:buNone/>
              <a:defRPr>
                <a:noFill/>
              </a:defRPr>
            </a:lvl1pPr>
          </a:lstStyle>
          <a:p>
            <a:r>
              <a:rPr lang="en-US"/>
              <a:t>Click icon to add picture</a:t>
            </a:r>
            <a:endParaRPr lang="en-US" dirty="0"/>
          </a:p>
        </p:txBody>
      </p:sp>
      <p:sp>
        <p:nvSpPr>
          <p:cNvPr id="5" name="Text Placeholder 21">
            <a:extLst>
              <a:ext uri="{FF2B5EF4-FFF2-40B4-BE49-F238E27FC236}">
                <a16:creationId xmlns:a16="http://schemas.microsoft.com/office/drawing/2014/main" id="{1AA79CB5-5670-A349-CFC5-A8A56CBB57D6}"/>
              </a:ext>
            </a:extLst>
          </p:cNvPr>
          <p:cNvSpPr>
            <a:spLocks noGrp="1"/>
          </p:cNvSpPr>
          <p:nvPr>
            <p:ph type="body" sz="quarter" idx="11" hasCustomPrompt="1"/>
          </p:nvPr>
        </p:nvSpPr>
        <p:spPr>
          <a:xfrm>
            <a:off x="733425" y="1887859"/>
            <a:ext cx="4443591"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Tree>
    <p:extLst>
      <p:ext uri="{BB962C8B-B14F-4D97-AF65-F5344CB8AC3E}">
        <p14:creationId xmlns:p14="http://schemas.microsoft.com/office/powerpoint/2010/main" val="53515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orizontal Image + Tex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1897F-A14A-5255-2489-368B42D7B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Picture Placeholder 2">
            <a:extLst>
              <a:ext uri="{FF2B5EF4-FFF2-40B4-BE49-F238E27FC236}">
                <a16:creationId xmlns:a16="http://schemas.microsoft.com/office/drawing/2014/main" id="{138FFEF1-DE94-0F92-55C1-79C95A74D13C}"/>
              </a:ext>
            </a:extLst>
          </p:cNvPr>
          <p:cNvSpPr>
            <a:spLocks noGrp="1"/>
          </p:cNvSpPr>
          <p:nvPr>
            <p:ph type="pic" sz="quarter" idx="10"/>
          </p:nvPr>
        </p:nvSpPr>
        <p:spPr>
          <a:xfrm>
            <a:off x="0" y="3429000"/>
            <a:ext cx="12192000" cy="3429000"/>
          </a:xfrm>
        </p:spPr>
        <p:txBody>
          <a:bodyPr/>
          <a:lstStyle>
            <a:lvl1pPr marL="0" indent="0">
              <a:buNone/>
              <a:defRPr>
                <a:noFill/>
              </a:defRPr>
            </a:lvl1pPr>
          </a:lstStyle>
          <a:p>
            <a:r>
              <a:rPr lang="en-US"/>
              <a:t>Click icon to add picture</a:t>
            </a:r>
            <a:endParaRPr lang="en-US" dirty="0"/>
          </a:p>
        </p:txBody>
      </p:sp>
      <p:sp>
        <p:nvSpPr>
          <p:cNvPr id="3" name="Text Placeholder 16">
            <a:extLst>
              <a:ext uri="{FF2B5EF4-FFF2-40B4-BE49-F238E27FC236}">
                <a16:creationId xmlns:a16="http://schemas.microsoft.com/office/drawing/2014/main" id="{06F03250-D920-4E61-A6A2-DE61016C15F5}"/>
              </a:ext>
            </a:extLst>
          </p:cNvPr>
          <p:cNvSpPr>
            <a:spLocks noGrp="1"/>
          </p:cNvSpPr>
          <p:nvPr>
            <p:ph type="body" sz="quarter" idx="15" hasCustomPrompt="1"/>
          </p:nvPr>
        </p:nvSpPr>
        <p:spPr>
          <a:xfrm>
            <a:off x="6389341" y="733470"/>
            <a:ext cx="5069232" cy="2016605"/>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Use this slide sparingly, as folks will not be able to (or want to) read long paragraphs from afar. Run experiments, generate insights, and optimize experiences across the board.</a:t>
            </a:r>
          </a:p>
        </p:txBody>
      </p:sp>
      <p:sp>
        <p:nvSpPr>
          <p:cNvPr id="7" name="Text Placeholder 4">
            <a:extLst>
              <a:ext uri="{FF2B5EF4-FFF2-40B4-BE49-F238E27FC236}">
                <a16:creationId xmlns:a16="http://schemas.microsoft.com/office/drawing/2014/main" id="{62FC4CD7-B436-6455-F1C8-3D9183F1A2DB}"/>
              </a:ext>
            </a:extLst>
          </p:cNvPr>
          <p:cNvSpPr>
            <a:spLocks noGrp="1"/>
          </p:cNvSpPr>
          <p:nvPr>
            <p:ph type="body" sz="quarter" idx="19" hasCustomPrompt="1"/>
          </p:nvPr>
        </p:nvSpPr>
        <p:spPr>
          <a:xfrm>
            <a:off x="733427" y="733470"/>
            <a:ext cx="5069232" cy="2016605"/>
          </a:xfrm>
        </p:spPr>
        <p:txBody>
          <a:bodyPr>
            <a:normAutofit/>
          </a:bodyPr>
          <a:lstStyle>
            <a:lvl1pPr marL="0" indent="0">
              <a:lnSpc>
                <a:spcPct val="100000"/>
              </a:lnSpc>
              <a:buNone/>
              <a:defRPr sz="4000">
                <a:solidFill>
                  <a:schemeClr val="bg1"/>
                </a:solidFill>
              </a:defRPr>
            </a:lvl1pPr>
          </a:lstStyle>
          <a:p>
            <a:pPr lvl="0"/>
            <a:r>
              <a:rPr lang="en-US" dirty="0"/>
              <a:t>Short headline goes here, keep to three lines max</a:t>
            </a:r>
          </a:p>
        </p:txBody>
      </p:sp>
    </p:spTree>
    <p:extLst>
      <p:ext uri="{BB962C8B-B14F-4D97-AF65-F5344CB8AC3E}">
        <p14:creationId xmlns:p14="http://schemas.microsoft.com/office/powerpoint/2010/main" val="106012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Width Image">
    <p:bg>
      <p:bgPr>
        <a:solidFill>
          <a:srgbClr val="08073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A06501-3836-5C37-3327-6D6215158D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Picture Placeholder 2">
            <a:extLst>
              <a:ext uri="{FF2B5EF4-FFF2-40B4-BE49-F238E27FC236}">
                <a16:creationId xmlns:a16="http://schemas.microsoft.com/office/drawing/2014/main" id="{534363C9-5CEC-603D-8846-55C6BC7258E3}"/>
              </a:ext>
            </a:extLst>
          </p:cNvPr>
          <p:cNvSpPr>
            <a:spLocks noGrp="1"/>
          </p:cNvSpPr>
          <p:nvPr>
            <p:ph type="pic" sz="quarter" idx="13"/>
          </p:nvPr>
        </p:nvSpPr>
        <p:spPr>
          <a:xfrm>
            <a:off x="0" y="0"/>
            <a:ext cx="12192000" cy="6858000"/>
          </a:xfrm>
          <a:noFill/>
        </p:spPr>
        <p:txBody>
          <a:bodyPr/>
          <a:lstStyle>
            <a:lvl1pPr marL="0" indent="0">
              <a:buNone/>
              <a:defRPr>
                <a:no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9F085FF-2A67-DBB6-9BDB-927B1208F134}"/>
              </a:ext>
            </a:extLst>
          </p:cNvPr>
          <p:cNvSpPr>
            <a:spLocks noGrp="1"/>
          </p:cNvSpPr>
          <p:nvPr>
            <p:ph type="body" sz="quarter" idx="20" hasCustomPrompt="1"/>
          </p:nvPr>
        </p:nvSpPr>
        <p:spPr>
          <a:xfrm>
            <a:off x="733424" y="733470"/>
            <a:ext cx="6189889" cy="2009730"/>
          </a:xfrm>
        </p:spPr>
        <p:txBody>
          <a:bodyPr>
            <a:normAutofit/>
          </a:bodyPr>
          <a:lstStyle>
            <a:lvl1pPr marL="0" indent="0">
              <a:lnSpc>
                <a:spcPct val="100000"/>
              </a:lnSpc>
              <a:buNone/>
              <a:defRPr sz="4000">
                <a:solidFill>
                  <a:schemeClr val="bg1"/>
                </a:solidFill>
              </a:defRPr>
            </a:lvl1pPr>
          </a:lstStyle>
          <a:p>
            <a:pPr lvl="0"/>
            <a:r>
              <a:rPr lang="en-US" dirty="0"/>
              <a:t>Short headline goes here, three lines max please and thank you!</a:t>
            </a:r>
          </a:p>
        </p:txBody>
      </p:sp>
    </p:spTree>
    <p:extLst>
      <p:ext uri="{BB962C8B-B14F-4D97-AF65-F5344CB8AC3E}">
        <p14:creationId xmlns:p14="http://schemas.microsoft.com/office/powerpoint/2010/main" val="162032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redibility / logo slide">
    <p:bg>
      <p:bgPr>
        <a:solidFill>
          <a:srgbClr val="0807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BF4B2-4AA1-3D87-1BF4-37634F81E73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Picture Placeholder 2">
            <a:extLst>
              <a:ext uri="{FF2B5EF4-FFF2-40B4-BE49-F238E27FC236}">
                <a16:creationId xmlns:a16="http://schemas.microsoft.com/office/drawing/2014/main" id="{7E0B44E7-A9AF-8521-D5F1-22FC35B09AD9}"/>
              </a:ext>
            </a:extLst>
          </p:cNvPr>
          <p:cNvSpPr>
            <a:spLocks noGrp="1"/>
          </p:cNvSpPr>
          <p:nvPr>
            <p:ph type="pic" sz="quarter" idx="10"/>
          </p:nvPr>
        </p:nvSpPr>
        <p:spPr>
          <a:xfrm>
            <a:off x="6805701" y="672738"/>
            <a:ext cx="2090105" cy="568234"/>
          </a:xfrm>
        </p:spPr>
        <p:txBody>
          <a:bodyPr/>
          <a:lstStyle>
            <a:lvl1pPr marL="0" indent="0">
              <a:buNone/>
              <a:defRPr>
                <a:noFill/>
              </a:defRPr>
            </a:lvl1pPr>
          </a:lstStyle>
          <a:p>
            <a:r>
              <a:rPr lang="en-US"/>
              <a:t>Click icon to add picture</a:t>
            </a:r>
            <a:endParaRPr lang="en-US" dirty="0"/>
          </a:p>
        </p:txBody>
      </p:sp>
      <p:sp>
        <p:nvSpPr>
          <p:cNvPr id="3" name="Text Placeholder 21">
            <a:extLst>
              <a:ext uri="{FF2B5EF4-FFF2-40B4-BE49-F238E27FC236}">
                <a16:creationId xmlns:a16="http://schemas.microsoft.com/office/drawing/2014/main" id="{25B4ED88-F788-1509-C10F-42A32CEC9D4F}"/>
              </a:ext>
            </a:extLst>
          </p:cNvPr>
          <p:cNvSpPr>
            <a:spLocks noGrp="1"/>
          </p:cNvSpPr>
          <p:nvPr>
            <p:ph type="body" sz="quarter" idx="11" hasCustomPrompt="1"/>
          </p:nvPr>
        </p:nvSpPr>
        <p:spPr>
          <a:xfrm>
            <a:off x="733426" y="1887859"/>
            <a:ext cx="4668066" cy="3082281"/>
          </a:xfrm>
        </p:spPr>
        <p:txBody>
          <a:bodyPr anchor="ctr">
            <a:noAutofit/>
          </a:bodyPr>
          <a:lstStyle>
            <a:lvl1pPr marL="0" indent="0">
              <a:lnSpc>
                <a:spcPct val="100000"/>
              </a:lnSpc>
              <a:spcBef>
                <a:spcPts val="0"/>
              </a:spcBef>
              <a:spcAft>
                <a:spcPts val="0"/>
              </a:spcAft>
              <a:buNone/>
              <a:defRPr sz="4000" b="1" i="0" spc="0">
                <a:solidFill>
                  <a:schemeClr val="bg1"/>
                </a:solidFill>
                <a:latin typeface="+mj-lt"/>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r>
              <a:rPr lang="en-US" dirty="0"/>
              <a:t>Short headline: Arial bold 40pt four lines max</a:t>
            </a:r>
          </a:p>
        </p:txBody>
      </p:sp>
      <p:sp>
        <p:nvSpPr>
          <p:cNvPr id="16" name="Picture Placeholder 2">
            <a:extLst>
              <a:ext uri="{FF2B5EF4-FFF2-40B4-BE49-F238E27FC236}">
                <a16:creationId xmlns:a16="http://schemas.microsoft.com/office/drawing/2014/main" id="{2A9639A1-90F1-9A2D-9868-C8AB197B93D9}"/>
              </a:ext>
            </a:extLst>
          </p:cNvPr>
          <p:cNvSpPr>
            <a:spLocks noGrp="1"/>
          </p:cNvSpPr>
          <p:nvPr>
            <p:ph type="pic" sz="quarter" idx="12"/>
          </p:nvPr>
        </p:nvSpPr>
        <p:spPr>
          <a:xfrm>
            <a:off x="9368471" y="661205"/>
            <a:ext cx="2090105" cy="579767"/>
          </a:xfrm>
        </p:spPr>
        <p:txBody>
          <a:bodyPr/>
          <a:lstStyle>
            <a:lvl1pPr marL="0" indent="0">
              <a:buNone/>
              <a:defRPr>
                <a:noFill/>
              </a:defRPr>
            </a:lvl1pPr>
          </a:lstStyle>
          <a:p>
            <a:r>
              <a:rPr lang="en-US"/>
              <a:t>Click icon to add picture</a:t>
            </a:r>
            <a:endParaRPr lang="en-US" dirty="0"/>
          </a:p>
        </p:txBody>
      </p:sp>
      <p:sp>
        <p:nvSpPr>
          <p:cNvPr id="65" name="Picture Placeholder 2">
            <a:extLst>
              <a:ext uri="{FF2B5EF4-FFF2-40B4-BE49-F238E27FC236}">
                <a16:creationId xmlns:a16="http://schemas.microsoft.com/office/drawing/2014/main" id="{42238BC8-C511-C3EF-EF5E-E42A36A5A870}"/>
              </a:ext>
            </a:extLst>
          </p:cNvPr>
          <p:cNvSpPr>
            <a:spLocks noGrp="1"/>
          </p:cNvSpPr>
          <p:nvPr>
            <p:ph type="pic" sz="quarter" idx="13"/>
          </p:nvPr>
        </p:nvSpPr>
        <p:spPr>
          <a:xfrm>
            <a:off x="6805701" y="1655228"/>
            <a:ext cx="2090105" cy="568234"/>
          </a:xfrm>
        </p:spPr>
        <p:txBody>
          <a:bodyPr/>
          <a:lstStyle>
            <a:lvl1pPr marL="0" indent="0">
              <a:buNone/>
              <a:defRPr>
                <a:noFill/>
              </a:defRPr>
            </a:lvl1pPr>
          </a:lstStyle>
          <a:p>
            <a:r>
              <a:rPr lang="en-US"/>
              <a:t>Click icon to add picture</a:t>
            </a:r>
            <a:endParaRPr lang="en-US" dirty="0"/>
          </a:p>
        </p:txBody>
      </p:sp>
      <p:sp>
        <p:nvSpPr>
          <p:cNvPr id="66" name="Picture Placeholder 2">
            <a:extLst>
              <a:ext uri="{FF2B5EF4-FFF2-40B4-BE49-F238E27FC236}">
                <a16:creationId xmlns:a16="http://schemas.microsoft.com/office/drawing/2014/main" id="{13FB8843-15EB-7449-7E2F-8F96C445BD20}"/>
              </a:ext>
            </a:extLst>
          </p:cNvPr>
          <p:cNvSpPr>
            <a:spLocks noGrp="1"/>
          </p:cNvSpPr>
          <p:nvPr>
            <p:ph type="pic" sz="quarter" idx="14"/>
          </p:nvPr>
        </p:nvSpPr>
        <p:spPr>
          <a:xfrm>
            <a:off x="9368471" y="1643695"/>
            <a:ext cx="2090105" cy="579767"/>
          </a:xfrm>
        </p:spPr>
        <p:txBody>
          <a:bodyPr/>
          <a:lstStyle>
            <a:lvl1pPr marL="0" indent="0">
              <a:buNone/>
              <a:defRPr>
                <a:noFill/>
              </a:defRPr>
            </a:lvl1pPr>
          </a:lstStyle>
          <a:p>
            <a:r>
              <a:rPr lang="en-US"/>
              <a:t>Click icon to add picture</a:t>
            </a:r>
            <a:endParaRPr lang="en-US" dirty="0"/>
          </a:p>
        </p:txBody>
      </p:sp>
      <p:sp>
        <p:nvSpPr>
          <p:cNvPr id="67" name="Picture Placeholder 2">
            <a:extLst>
              <a:ext uri="{FF2B5EF4-FFF2-40B4-BE49-F238E27FC236}">
                <a16:creationId xmlns:a16="http://schemas.microsoft.com/office/drawing/2014/main" id="{FC8B91EF-5882-F64D-59EC-4ACC078BD0A7}"/>
              </a:ext>
            </a:extLst>
          </p:cNvPr>
          <p:cNvSpPr>
            <a:spLocks noGrp="1"/>
          </p:cNvSpPr>
          <p:nvPr>
            <p:ph type="pic" sz="quarter" idx="15"/>
          </p:nvPr>
        </p:nvSpPr>
        <p:spPr>
          <a:xfrm>
            <a:off x="6805701" y="2637718"/>
            <a:ext cx="2090105" cy="568234"/>
          </a:xfrm>
        </p:spPr>
        <p:txBody>
          <a:bodyPr/>
          <a:lstStyle>
            <a:lvl1pPr marL="0" indent="0">
              <a:buNone/>
              <a:defRPr>
                <a:noFill/>
              </a:defRPr>
            </a:lvl1pPr>
          </a:lstStyle>
          <a:p>
            <a:r>
              <a:rPr lang="en-US"/>
              <a:t>Click icon to add picture</a:t>
            </a:r>
            <a:endParaRPr lang="en-US" dirty="0"/>
          </a:p>
        </p:txBody>
      </p:sp>
      <p:sp>
        <p:nvSpPr>
          <p:cNvPr id="68" name="Picture Placeholder 2">
            <a:extLst>
              <a:ext uri="{FF2B5EF4-FFF2-40B4-BE49-F238E27FC236}">
                <a16:creationId xmlns:a16="http://schemas.microsoft.com/office/drawing/2014/main" id="{33F67E0A-0DE7-6591-411C-BC00FBEA8F4D}"/>
              </a:ext>
            </a:extLst>
          </p:cNvPr>
          <p:cNvSpPr>
            <a:spLocks noGrp="1"/>
          </p:cNvSpPr>
          <p:nvPr>
            <p:ph type="pic" sz="quarter" idx="16"/>
          </p:nvPr>
        </p:nvSpPr>
        <p:spPr>
          <a:xfrm>
            <a:off x="9368471" y="2626185"/>
            <a:ext cx="2090105" cy="579767"/>
          </a:xfrm>
        </p:spPr>
        <p:txBody>
          <a:bodyPr/>
          <a:lstStyle>
            <a:lvl1pPr marL="0" indent="0">
              <a:buNone/>
              <a:defRPr>
                <a:noFill/>
              </a:defRPr>
            </a:lvl1pPr>
          </a:lstStyle>
          <a:p>
            <a:r>
              <a:rPr lang="en-US"/>
              <a:t>Click icon to add picture</a:t>
            </a:r>
            <a:endParaRPr lang="en-US" dirty="0"/>
          </a:p>
        </p:txBody>
      </p:sp>
      <p:sp>
        <p:nvSpPr>
          <p:cNvPr id="69" name="Picture Placeholder 2">
            <a:extLst>
              <a:ext uri="{FF2B5EF4-FFF2-40B4-BE49-F238E27FC236}">
                <a16:creationId xmlns:a16="http://schemas.microsoft.com/office/drawing/2014/main" id="{6028D404-BF5B-B792-7C77-8F53C79C444E}"/>
              </a:ext>
            </a:extLst>
          </p:cNvPr>
          <p:cNvSpPr>
            <a:spLocks noGrp="1"/>
          </p:cNvSpPr>
          <p:nvPr>
            <p:ph type="pic" sz="quarter" idx="17"/>
          </p:nvPr>
        </p:nvSpPr>
        <p:spPr>
          <a:xfrm>
            <a:off x="6805701" y="3631741"/>
            <a:ext cx="2090105" cy="568234"/>
          </a:xfrm>
        </p:spPr>
        <p:txBody>
          <a:bodyPr/>
          <a:lstStyle>
            <a:lvl1pPr marL="0" indent="0">
              <a:buNone/>
              <a:defRPr>
                <a:noFill/>
              </a:defRPr>
            </a:lvl1pPr>
          </a:lstStyle>
          <a:p>
            <a:r>
              <a:rPr lang="en-US"/>
              <a:t>Click icon to add picture</a:t>
            </a:r>
            <a:endParaRPr lang="en-US" dirty="0"/>
          </a:p>
        </p:txBody>
      </p:sp>
      <p:sp>
        <p:nvSpPr>
          <p:cNvPr id="70" name="Picture Placeholder 2">
            <a:extLst>
              <a:ext uri="{FF2B5EF4-FFF2-40B4-BE49-F238E27FC236}">
                <a16:creationId xmlns:a16="http://schemas.microsoft.com/office/drawing/2014/main" id="{F6558060-AF1A-C066-01E7-DB30C5519E27}"/>
              </a:ext>
            </a:extLst>
          </p:cNvPr>
          <p:cNvSpPr>
            <a:spLocks noGrp="1"/>
          </p:cNvSpPr>
          <p:nvPr>
            <p:ph type="pic" sz="quarter" idx="18"/>
          </p:nvPr>
        </p:nvSpPr>
        <p:spPr>
          <a:xfrm>
            <a:off x="9368471" y="3620208"/>
            <a:ext cx="2090105" cy="579767"/>
          </a:xfrm>
        </p:spPr>
        <p:txBody>
          <a:bodyPr/>
          <a:lstStyle>
            <a:lvl1pPr marL="0" indent="0">
              <a:buNone/>
              <a:defRPr>
                <a:noFill/>
              </a:defRPr>
            </a:lvl1pPr>
          </a:lstStyle>
          <a:p>
            <a:r>
              <a:rPr lang="en-US"/>
              <a:t>Click icon to add picture</a:t>
            </a:r>
            <a:endParaRPr lang="en-US" dirty="0"/>
          </a:p>
        </p:txBody>
      </p:sp>
      <p:sp>
        <p:nvSpPr>
          <p:cNvPr id="75" name="Picture Placeholder 2">
            <a:extLst>
              <a:ext uri="{FF2B5EF4-FFF2-40B4-BE49-F238E27FC236}">
                <a16:creationId xmlns:a16="http://schemas.microsoft.com/office/drawing/2014/main" id="{CBAD9984-E706-B948-0EE6-43A03259F19E}"/>
              </a:ext>
            </a:extLst>
          </p:cNvPr>
          <p:cNvSpPr>
            <a:spLocks noGrp="1"/>
          </p:cNvSpPr>
          <p:nvPr>
            <p:ph type="pic" sz="quarter" idx="19"/>
          </p:nvPr>
        </p:nvSpPr>
        <p:spPr>
          <a:xfrm>
            <a:off x="6805701" y="4625764"/>
            <a:ext cx="2090105" cy="568234"/>
          </a:xfrm>
        </p:spPr>
        <p:txBody>
          <a:bodyPr/>
          <a:lstStyle>
            <a:lvl1pPr marL="0" indent="0">
              <a:buNone/>
              <a:defRPr>
                <a:noFill/>
              </a:defRPr>
            </a:lvl1pPr>
          </a:lstStyle>
          <a:p>
            <a:r>
              <a:rPr lang="en-US"/>
              <a:t>Click icon to add picture</a:t>
            </a:r>
            <a:endParaRPr lang="en-US" dirty="0"/>
          </a:p>
        </p:txBody>
      </p:sp>
      <p:sp>
        <p:nvSpPr>
          <p:cNvPr id="76" name="Picture Placeholder 2">
            <a:extLst>
              <a:ext uri="{FF2B5EF4-FFF2-40B4-BE49-F238E27FC236}">
                <a16:creationId xmlns:a16="http://schemas.microsoft.com/office/drawing/2014/main" id="{476EDDA4-0180-AD3F-5E1F-C09065B90BAD}"/>
              </a:ext>
            </a:extLst>
          </p:cNvPr>
          <p:cNvSpPr>
            <a:spLocks noGrp="1"/>
          </p:cNvSpPr>
          <p:nvPr>
            <p:ph type="pic" sz="quarter" idx="20"/>
          </p:nvPr>
        </p:nvSpPr>
        <p:spPr>
          <a:xfrm>
            <a:off x="9368471" y="4614231"/>
            <a:ext cx="2090105" cy="579767"/>
          </a:xfrm>
        </p:spPr>
        <p:txBody>
          <a:bodyPr/>
          <a:lstStyle>
            <a:lvl1pPr marL="0" indent="0">
              <a:buNone/>
              <a:defRPr>
                <a:noFill/>
              </a:defRPr>
            </a:lvl1pPr>
          </a:lstStyle>
          <a:p>
            <a:r>
              <a:rPr lang="en-US"/>
              <a:t>Click icon to add picture</a:t>
            </a:r>
            <a:endParaRPr lang="en-US" dirty="0"/>
          </a:p>
        </p:txBody>
      </p:sp>
      <p:sp>
        <p:nvSpPr>
          <p:cNvPr id="77" name="Picture Placeholder 2">
            <a:extLst>
              <a:ext uri="{FF2B5EF4-FFF2-40B4-BE49-F238E27FC236}">
                <a16:creationId xmlns:a16="http://schemas.microsoft.com/office/drawing/2014/main" id="{81D782FA-FF0B-BA39-060E-A0BA1D2A975D}"/>
              </a:ext>
            </a:extLst>
          </p:cNvPr>
          <p:cNvSpPr>
            <a:spLocks noGrp="1"/>
          </p:cNvSpPr>
          <p:nvPr>
            <p:ph type="pic" sz="quarter" idx="21"/>
          </p:nvPr>
        </p:nvSpPr>
        <p:spPr>
          <a:xfrm>
            <a:off x="6805701" y="5619787"/>
            <a:ext cx="2090105" cy="568234"/>
          </a:xfrm>
        </p:spPr>
        <p:txBody>
          <a:bodyPr/>
          <a:lstStyle>
            <a:lvl1pPr marL="0" indent="0">
              <a:buNone/>
              <a:defRPr>
                <a:noFill/>
              </a:defRPr>
            </a:lvl1pPr>
          </a:lstStyle>
          <a:p>
            <a:r>
              <a:rPr lang="en-US"/>
              <a:t>Click icon to add picture</a:t>
            </a:r>
            <a:endParaRPr lang="en-US" dirty="0"/>
          </a:p>
        </p:txBody>
      </p:sp>
      <p:sp>
        <p:nvSpPr>
          <p:cNvPr id="78" name="Picture Placeholder 2">
            <a:extLst>
              <a:ext uri="{FF2B5EF4-FFF2-40B4-BE49-F238E27FC236}">
                <a16:creationId xmlns:a16="http://schemas.microsoft.com/office/drawing/2014/main" id="{32E0CAB0-48C8-F29D-EECA-16F9A2938FF6}"/>
              </a:ext>
            </a:extLst>
          </p:cNvPr>
          <p:cNvSpPr>
            <a:spLocks noGrp="1"/>
          </p:cNvSpPr>
          <p:nvPr>
            <p:ph type="pic" sz="quarter" idx="22"/>
          </p:nvPr>
        </p:nvSpPr>
        <p:spPr>
          <a:xfrm>
            <a:off x="9368471" y="5608254"/>
            <a:ext cx="2090105" cy="579767"/>
          </a:xfrm>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351877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Heavy - Ligh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4">
            <a:extLst>
              <a:ext uri="{FF2B5EF4-FFF2-40B4-BE49-F238E27FC236}">
                <a16:creationId xmlns:a16="http://schemas.microsoft.com/office/drawing/2014/main" id="{95004BC1-A7FD-6557-12C1-0456AB59528A}"/>
              </a:ext>
            </a:extLst>
          </p:cNvPr>
          <p:cNvSpPr>
            <a:spLocks noGrp="1"/>
          </p:cNvSpPr>
          <p:nvPr>
            <p:ph type="body" sz="quarter" idx="20" hasCustomPrompt="1"/>
          </p:nvPr>
        </p:nvSpPr>
        <p:spPr>
          <a:xfrm>
            <a:off x="733424" y="733470"/>
            <a:ext cx="6189889" cy="1496086"/>
          </a:xfrm>
        </p:spPr>
        <p:txBody>
          <a:bodyPr>
            <a:normAutofit/>
          </a:bodyPr>
          <a:lstStyle>
            <a:lvl1pPr marL="0" indent="0">
              <a:lnSpc>
                <a:spcPct val="100000"/>
              </a:lnSpc>
              <a:buNone/>
              <a:defRPr sz="4000">
                <a:solidFill>
                  <a:schemeClr val="tx1"/>
                </a:solidFill>
              </a:defRPr>
            </a:lvl1pPr>
          </a:lstStyle>
          <a:p>
            <a:pPr lvl="0"/>
            <a:r>
              <a:rPr lang="en-US" dirty="0"/>
              <a:t>Short headline goes here, two lines max</a:t>
            </a:r>
          </a:p>
        </p:txBody>
      </p:sp>
      <p:sp>
        <p:nvSpPr>
          <p:cNvPr id="7" name="Text Placeholder 16">
            <a:extLst>
              <a:ext uri="{FF2B5EF4-FFF2-40B4-BE49-F238E27FC236}">
                <a16:creationId xmlns:a16="http://schemas.microsoft.com/office/drawing/2014/main" id="{18ED3B96-BF54-A5A0-CDD9-C5C7A54847EA}"/>
              </a:ext>
            </a:extLst>
          </p:cNvPr>
          <p:cNvSpPr>
            <a:spLocks noGrp="1"/>
          </p:cNvSpPr>
          <p:nvPr>
            <p:ph type="body" sz="quarter" idx="15" hasCustomPrompt="1"/>
          </p:nvPr>
        </p:nvSpPr>
        <p:spPr>
          <a:xfrm>
            <a:off x="733425" y="3154235"/>
            <a:ext cx="6189887" cy="2970295"/>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Lorem ipsum dolor sit </a:t>
            </a:r>
            <a:r>
              <a:rPr lang="en-US" dirty="0" err="1"/>
              <a:t>amet</a:t>
            </a:r>
            <a:r>
              <a:rPr lang="en-US" dirty="0"/>
              <a:t>, </a:t>
            </a:r>
            <a:r>
              <a:rPr lang="en-US" dirty="0" err="1"/>
              <a:t>elit</a:t>
            </a:r>
            <a:r>
              <a:rPr lang="en-US" dirty="0"/>
              <a:t>, sed do </a:t>
            </a:r>
            <a:r>
              <a:rPr lang="en-US" dirty="0" err="1"/>
              <a:t>eiusmod</a:t>
            </a:r>
            <a:r>
              <a:rPr lang="en-US" dirty="0"/>
              <a:t> </a:t>
            </a:r>
            <a:r>
              <a:rPr lang="en-US" dirty="0" err="1"/>
              <a:t>porut</a:t>
            </a:r>
            <a:r>
              <a:rPr lang="en-US" dirty="0"/>
              <a:t> labore et dolore </a:t>
            </a:r>
          </a:p>
        </p:txBody>
      </p:sp>
      <p:sp>
        <p:nvSpPr>
          <p:cNvPr id="8" name="Text Placeholder 16">
            <a:extLst>
              <a:ext uri="{FF2B5EF4-FFF2-40B4-BE49-F238E27FC236}">
                <a16:creationId xmlns:a16="http://schemas.microsoft.com/office/drawing/2014/main" id="{1D9504F8-AB79-AAF8-CBA5-E2461B94E7EB}"/>
              </a:ext>
            </a:extLst>
          </p:cNvPr>
          <p:cNvSpPr>
            <a:spLocks noGrp="1"/>
          </p:cNvSpPr>
          <p:nvPr>
            <p:ph type="body" sz="quarter" idx="18" hasCustomPrompt="1"/>
          </p:nvPr>
        </p:nvSpPr>
        <p:spPr>
          <a:xfrm>
            <a:off x="733425" y="2229556"/>
            <a:ext cx="6189886" cy="814003"/>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Tree>
    <p:extLst>
      <p:ext uri="{BB962C8B-B14F-4D97-AF65-F5344CB8AC3E}">
        <p14:creationId xmlns:p14="http://schemas.microsoft.com/office/powerpoint/2010/main" val="69140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sic chart">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733426" y="2326640"/>
            <a:ext cx="10631260" cy="4168502"/>
          </a:xfrm>
        </p:spPr>
        <p:txBody>
          <a:bodyPr>
            <a:normAutofit/>
          </a:bodyPr>
          <a:lstStyle>
            <a:lvl1pPr marL="0" indent="0">
              <a:lnSpc>
                <a:spcPct val="100000"/>
              </a:lnSpc>
              <a:buNone/>
              <a:defRPr sz="18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Paragraph or bullet info is placed here.</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733425" y="1479685"/>
            <a:ext cx="10631260" cy="678407"/>
          </a:xfrm>
        </p:spPr>
        <p:txBody>
          <a:bodyPr anchor="b">
            <a:normAutofit/>
          </a:bodyPr>
          <a:lstStyle>
            <a:lvl1pPr marL="0" indent="0">
              <a:lnSpc>
                <a:spcPct val="100000"/>
              </a:lnSpc>
              <a:buNone/>
              <a:defRPr sz="18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here</a:t>
            </a:r>
          </a:p>
        </p:txBody>
      </p:sp>
      <p:sp>
        <p:nvSpPr>
          <p:cNvPr id="3" name="Text Placeholder 4">
            <a:extLst>
              <a:ext uri="{FF2B5EF4-FFF2-40B4-BE49-F238E27FC236}">
                <a16:creationId xmlns:a16="http://schemas.microsoft.com/office/drawing/2014/main" id="{C8759497-594F-8DFD-14B8-BFB88E2D1327}"/>
              </a:ext>
            </a:extLst>
          </p:cNvPr>
          <p:cNvSpPr>
            <a:spLocks noGrp="1"/>
          </p:cNvSpPr>
          <p:nvPr>
            <p:ph type="body" sz="quarter" idx="20" hasCustomPrompt="1"/>
          </p:nvPr>
        </p:nvSpPr>
        <p:spPr>
          <a:xfrm>
            <a:off x="733424" y="733470"/>
            <a:ext cx="7223673" cy="746215"/>
          </a:xfrm>
        </p:spPr>
        <p:txBody>
          <a:bodyPr>
            <a:normAutofit/>
          </a:bodyPr>
          <a:lstStyle>
            <a:lvl1pPr marL="0" indent="0">
              <a:lnSpc>
                <a:spcPct val="100000"/>
              </a:lnSpc>
              <a:buNone/>
              <a:defRPr sz="4000">
                <a:solidFill>
                  <a:schemeClr val="tx1"/>
                </a:solidFill>
              </a:defRPr>
            </a:lvl1pPr>
          </a:lstStyle>
          <a:p>
            <a:pPr lvl="0"/>
            <a:r>
              <a:rPr lang="en-US" dirty="0"/>
              <a:t>Short headline goes here</a:t>
            </a:r>
          </a:p>
        </p:txBody>
      </p:sp>
    </p:spTree>
    <p:extLst>
      <p:ext uri="{BB962C8B-B14F-4D97-AF65-F5344CB8AC3E}">
        <p14:creationId xmlns:p14="http://schemas.microsoft.com/office/powerpoint/2010/main" val="233812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oints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3"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3599160"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6253097"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6" name="Text Placeholder 24">
            <a:extLst>
              <a:ext uri="{FF2B5EF4-FFF2-40B4-BE49-F238E27FC236}">
                <a16:creationId xmlns:a16="http://schemas.microsoft.com/office/drawing/2014/main" id="{3827825A-4013-0501-35AC-CFB9B160EF72}"/>
              </a:ext>
            </a:extLst>
          </p:cNvPr>
          <p:cNvSpPr>
            <a:spLocks noGrp="1"/>
          </p:cNvSpPr>
          <p:nvPr>
            <p:ph type="body" sz="quarter" idx="25" hasCustomPrompt="1"/>
          </p:nvPr>
        </p:nvSpPr>
        <p:spPr>
          <a:xfrm>
            <a:off x="8907034" y="3429001"/>
            <a:ext cx="2260092"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Tree>
    <p:extLst>
      <p:ext uri="{BB962C8B-B14F-4D97-AF65-F5344CB8AC3E}">
        <p14:creationId xmlns:p14="http://schemas.microsoft.com/office/powerpoint/2010/main" val="35647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oints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2" y="3429001"/>
            <a:ext cx="3170549"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4510719" y="3429001"/>
            <a:ext cx="3170555"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8076221" y="3429001"/>
            <a:ext cx="3170555" cy="2098040"/>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Bold 22pt Lorem ipsum dolor sit </a:t>
            </a:r>
            <a:r>
              <a:rPr lang="en-US" dirty="0" err="1"/>
              <a:t>amet</a:t>
            </a:r>
            <a:endParaRPr lang="en-US" dirty="0"/>
          </a:p>
        </p:txBody>
      </p:sp>
    </p:spTree>
    <p:extLst>
      <p:ext uri="{BB962C8B-B14F-4D97-AF65-F5344CB8AC3E}">
        <p14:creationId xmlns:p14="http://schemas.microsoft.com/office/powerpoint/2010/main" val="40119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 char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descr="A black and yellow rectangle with a black background&#10;&#10;Description automatically generated">
            <a:extLst>
              <a:ext uri="{FF2B5EF4-FFF2-40B4-BE49-F238E27FC236}">
                <a16:creationId xmlns:a16="http://schemas.microsoft.com/office/drawing/2014/main" id="{1FE84BBB-2FB0-2B4F-3329-69DD5E0F27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04143" y="1217836"/>
            <a:ext cx="2489193" cy="4410508"/>
          </a:xfrm>
          <a:prstGeom prst="rect">
            <a:avLst/>
          </a:prstGeom>
        </p:spPr>
      </p:pic>
      <p:pic>
        <p:nvPicPr>
          <p:cNvPr id="17" name="Picture 16" descr="A black screen with blue border&#10;&#10;Description automatically generated">
            <a:extLst>
              <a:ext uri="{FF2B5EF4-FFF2-40B4-BE49-F238E27FC236}">
                <a16:creationId xmlns:a16="http://schemas.microsoft.com/office/drawing/2014/main" id="{7EB4F1A7-AD2A-52C2-5FBD-94C912F7C3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7301" y="1217836"/>
            <a:ext cx="2489193" cy="4410508"/>
          </a:xfrm>
          <a:prstGeom prst="rect">
            <a:avLst/>
          </a:prstGeom>
        </p:spPr>
      </p:pic>
      <p:pic>
        <p:nvPicPr>
          <p:cNvPr id="18" name="Picture 17" descr="A black and orange rectangle&#10;&#10;Description automatically generated">
            <a:extLst>
              <a:ext uri="{FF2B5EF4-FFF2-40B4-BE49-F238E27FC236}">
                <a16:creationId xmlns:a16="http://schemas.microsoft.com/office/drawing/2014/main" id="{47BEF862-CBBA-4A52-E61A-ACE85F5F3E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32915" y="1217836"/>
            <a:ext cx="2489193" cy="4410508"/>
          </a:xfrm>
          <a:prstGeom prst="rect">
            <a:avLst/>
          </a:prstGeom>
        </p:spPr>
      </p:pic>
      <p:pic>
        <p:nvPicPr>
          <p:cNvPr id="19" name="Picture 18" descr="A black screen with green lines&#10;&#10;Description automatically generated">
            <a:extLst>
              <a:ext uri="{FF2B5EF4-FFF2-40B4-BE49-F238E27FC236}">
                <a16:creationId xmlns:a16="http://schemas.microsoft.com/office/drawing/2014/main" id="{6D3674D7-FA0A-AF6F-9CD1-24765E3BD9F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168529" y="1217836"/>
            <a:ext cx="2489193" cy="4410508"/>
          </a:xfrm>
          <a:prstGeom prst="rect">
            <a:avLst/>
          </a:prstGeom>
        </p:spPr>
      </p:pic>
      <p:sp>
        <p:nvSpPr>
          <p:cNvPr id="4" name="Text Placeholder 24">
            <a:extLst>
              <a:ext uri="{FF2B5EF4-FFF2-40B4-BE49-F238E27FC236}">
                <a16:creationId xmlns:a16="http://schemas.microsoft.com/office/drawing/2014/main" id="{EE81263F-5FDB-5B2A-3353-AB2B54D618BB}"/>
              </a:ext>
            </a:extLst>
          </p:cNvPr>
          <p:cNvSpPr>
            <a:spLocks noGrp="1"/>
          </p:cNvSpPr>
          <p:nvPr>
            <p:ph type="body" sz="quarter" idx="17" hasCustomPrompt="1"/>
          </p:nvPr>
        </p:nvSpPr>
        <p:spPr>
          <a:xfrm>
            <a:off x="977943"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6" name="Text Placeholder 24">
            <a:extLst>
              <a:ext uri="{FF2B5EF4-FFF2-40B4-BE49-F238E27FC236}">
                <a16:creationId xmlns:a16="http://schemas.microsoft.com/office/drawing/2014/main" id="{21233D66-1FE2-F71E-DF4E-67CE6E594427}"/>
              </a:ext>
            </a:extLst>
          </p:cNvPr>
          <p:cNvSpPr>
            <a:spLocks noGrp="1"/>
          </p:cNvSpPr>
          <p:nvPr>
            <p:ph type="body" sz="quarter" idx="22" hasCustomPrompt="1"/>
          </p:nvPr>
        </p:nvSpPr>
        <p:spPr>
          <a:xfrm>
            <a:off x="3608585"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8" name="Text Placeholder 24">
            <a:extLst>
              <a:ext uri="{FF2B5EF4-FFF2-40B4-BE49-F238E27FC236}">
                <a16:creationId xmlns:a16="http://schemas.microsoft.com/office/drawing/2014/main" id="{0BB8E3E6-F407-611E-5B47-408F77B98FDE}"/>
              </a:ext>
            </a:extLst>
          </p:cNvPr>
          <p:cNvSpPr>
            <a:spLocks noGrp="1"/>
          </p:cNvSpPr>
          <p:nvPr>
            <p:ph type="body" sz="quarter" idx="24" hasCustomPrompt="1"/>
          </p:nvPr>
        </p:nvSpPr>
        <p:spPr>
          <a:xfrm>
            <a:off x="6243669"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9" name="Text Placeholder 24">
            <a:extLst>
              <a:ext uri="{FF2B5EF4-FFF2-40B4-BE49-F238E27FC236}">
                <a16:creationId xmlns:a16="http://schemas.microsoft.com/office/drawing/2014/main" id="{C2D554C9-74FB-5970-45C3-6CA7135CCE36}"/>
              </a:ext>
            </a:extLst>
          </p:cNvPr>
          <p:cNvSpPr>
            <a:spLocks noGrp="1"/>
          </p:cNvSpPr>
          <p:nvPr>
            <p:ph type="body" sz="quarter" idx="25" hasCustomPrompt="1"/>
          </p:nvPr>
        </p:nvSpPr>
        <p:spPr>
          <a:xfrm>
            <a:off x="8897607"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10" name="Text Placeholder 24">
            <a:extLst>
              <a:ext uri="{FF2B5EF4-FFF2-40B4-BE49-F238E27FC236}">
                <a16:creationId xmlns:a16="http://schemas.microsoft.com/office/drawing/2014/main" id="{9B2AF52A-C4FA-8226-652D-37B4B3325A9F}"/>
              </a:ext>
            </a:extLst>
          </p:cNvPr>
          <p:cNvSpPr>
            <a:spLocks noGrp="1"/>
          </p:cNvSpPr>
          <p:nvPr>
            <p:ph type="body" sz="quarter" idx="26" hasCustomPrompt="1"/>
          </p:nvPr>
        </p:nvSpPr>
        <p:spPr>
          <a:xfrm>
            <a:off x="8897606" y="1227457"/>
            <a:ext cx="2316451"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2" name="Text Placeholder 24">
            <a:extLst>
              <a:ext uri="{FF2B5EF4-FFF2-40B4-BE49-F238E27FC236}">
                <a16:creationId xmlns:a16="http://schemas.microsoft.com/office/drawing/2014/main" id="{24B2CDAE-33E2-26CB-0FBB-AC953E0FE911}"/>
              </a:ext>
            </a:extLst>
          </p:cNvPr>
          <p:cNvSpPr>
            <a:spLocks noGrp="1"/>
          </p:cNvSpPr>
          <p:nvPr>
            <p:ph type="body" sz="quarter" idx="27" hasCustomPrompt="1"/>
          </p:nvPr>
        </p:nvSpPr>
        <p:spPr>
          <a:xfrm>
            <a:off x="6243669"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3" name="Text Placeholder 24">
            <a:extLst>
              <a:ext uri="{FF2B5EF4-FFF2-40B4-BE49-F238E27FC236}">
                <a16:creationId xmlns:a16="http://schemas.microsoft.com/office/drawing/2014/main" id="{824BCBED-F536-9C4C-A895-7BF5B85F702A}"/>
              </a:ext>
            </a:extLst>
          </p:cNvPr>
          <p:cNvSpPr>
            <a:spLocks noGrp="1"/>
          </p:cNvSpPr>
          <p:nvPr>
            <p:ph type="body" sz="quarter" idx="28" hasCustomPrompt="1"/>
          </p:nvPr>
        </p:nvSpPr>
        <p:spPr>
          <a:xfrm>
            <a:off x="3608585"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4" name="Text Placeholder 24">
            <a:extLst>
              <a:ext uri="{FF2B5EF4-FFF2-40B4-BE49-F238E27FC236}">
                <a16:creationId xmlns:a16="http://schemas.microsoft.com/office/drawing/2014/main" id="{8C7CBDD9-1C03-E027-E1BC-AF21CD80091B}"/>
              </a:ext>
            </a:extLst>
          </p:cNvPr>
          <p:cNvSpPr>
            <a:spLocks noGrp="1"/>
          </p:cNvSpPr>
          <p:nvPr>
            <p:ph type="body" sz="quarter" idx="29" hasCustomPrompt="1"/>
          </p:nvPr>
        </p:nvSpPr>
        <p:spPr>
          <a:xfrm>
            <a:off x="977943" y="2149312"/>
            <a:ext cx="2244876"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Tree>
    <p:extLst>
      <p:ext uri="{BB962C8B-B14F-4D97-AF65-F5344CB8AC3E}">
        <p14:creationId xmlns:p14="http://schemas.microsoft.com/office/powerpoint/2010/main" val="34195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Less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4406BC78-4876-1DC0-B0B7-47DDEFC7C38A}"/>
              </a:ext>
            </a:extLst>
          </p:cNvPr>
          <p:cNvSpPr>
            <a:spLocks noGrp="1"/>
          </p:cNvSpPr>
          <p:nvPr>
            <p:ph type="body" sz="quarter" idx="10" hasCustomPrompt="1"/>
          </p:nvPr>
        </p:nvSpPr>
        <p:spPr>
          <a:xfrm>
            <a:off x="733426" y="733470"/>
            <a:ext cx="2374377" cy="904239"/>
          </a:xfrm>
        </p:spPr>
        <p:txBody>
          <a:bodyPr>
            <a:normAutofit/>
          </a:bodyPr>
          <a:lstStyle>
            <a:lvl1pPr marL="0" indent="0">
              <a:buNone/>
              <a:defRPr sz="4000">
                <a:solidFill>
                  <a:schemeClr val="bg1"/>
                </a:solidFill>
              </a:defRPr>
            </a:lvl1pPr>
          </a:lstStyle>
          <a:p>
            <a:pPr lvl="0"/>
            <a:r>
              <a:rPr lang="en-US" dirty="0"/>
              <a:t>Agenda</a:t>
            </a:r>
          </a:p>
        </p:txBody>
      </p:sp>
      <p:sp>
        <p:nvSpPr>
          <p:cNvPr id="4" name="Text Placeholder 16">
            <a:extLst>
              <a:ext uri="{FF2B5EF4-FFF2-40B4-BE49-F238E27FC236}">
                <a16:creationId xmlns:a16="http://schemas.microsoft.com/office/drawing/2014/main" id="{3370718C-8CAC-3BEC-8505-702D9B5447A4}"/>
              </a:ext>
            </a:extLst>
          </p:cNvPr>
          <p:cNvSpPr>
            <a:spLocks noGrp="1"/>
          </p:cNvSpPr>
          <p:nvPr>
            <p:ph type="body" sz="quarter" idx="14" hasCustomPrompt="1"/>
          </p:nvPr>
        </p:nvSpPr>
        <p:spPr>
          <a:xfrm>
            <a:off x="1688466" y="261980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15" name="Text Placeholder 16">
            <a:extLst>
              <a:ext uri="{FF2B5EF4-FFF2-40B4-BE49-F238E27FC236}">
                <a16:creationId xmlns:a16="http://schemas.microsoft.com/office/drawing/2014/main" id="{719E6BC8-8490-16D4-EFB6-8FC734312D15}"/>
              </a:ext>
            </a:extLst>
          </p:cNvPr>
          <p:cNvSpPr>
            <a:spLocks noGrp="1"/>
          </p:cNvSpPr>
          <p:nvPr>
            <p:ph type="body" sz="quarter" idx="15" hasCustomPrompt="1"/>
          </p:nvPr>
        </p:nvSpPr>
        <p:spPr>
          <a:xfrm>
            <a:off x="1688466" y="400554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8" name="Text Placeholder 16">
            <a:extLst>
              <a:ext uri="{FF2B5EF4-FFF2-40B4-BE49-F238E27FC236}">
                <a16:creationId xmlns:a16="http://schemas.microsoft.com/office/drawing/2014/main" id="{91111C53-CB00-2081-262E-2BFBF7157DF8}"/>
              </a:ext>
            </a:extLst>
          </p:cNvPr>
          <p:cNvSpPr>
            <a:spLocks noGrp="1"/>
          </p:cNvSpPr>
          <p:nvPr>
            <p:ph type="body" sz="quarter" idx="17" hasCustomPrompt="1"/>
          </p:nvPr>
        </p:nvSpPr>
        <p:spPr>
          <a:xfrm>
            <a:off x="7386320" y="2619800"/>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9" name="Text Placeholder 16">
            <a:extLst>
              <a:ext uri="{FF2B5EF4-FFF2-40B4-BE49-F238E27FC236}">
                <a16:creationId xmlns:a16="http://schemas.microsoft.com/office/drawing/2014/main" id="{AAE7B12F-DFA6-03B2-A0E1-7FFABBA5C656}"/>
              </a:ext>
            </a:extLst>
          </p:cNvPr>
          <p:cNvSpPr>
            <a:spLocks noGrp="1"/>
          </p:cNvSpPr>
          <p:nvPr>
            <p:ph type="body" sz="quarter" idx="18" hasCustomPrompt="1"/>
          </p:nvPr>
        </p:nvSpPr>
        <p:spPr>
          <a:xfrm>
            <a:off x="7386320" y="4005541"/>
            <a:ext cx="4072253"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21" name="Text Placeholder 16">
            <a:extLst>
              <a:ext uri="{FF2B5EF4-FFF2-40B4-BE49-F238E27FC236}">
                <a16:creationId xmlns:a16="http://schemas.microsoft.com/office/drawing/2014/main" id="{DD1DF6D4-2440-4C81-D956-54AC82AF2730}"/>
              </a:ext>
            </a:extLst>
          </p:cNvPr>
          <p:cNvSpPr>
            <a:spLocks noGrp="1"/>
          </p:cNvSpPr>
          <p:nvPr>
            <p:ph type="body" sz="quarter" idx="20" hasCustomPrompt="1"/>
          </p:nvPr>
        </p:nvSpPr>
        <p:spPr>
          <a:xfrm>
            <a:off x="733426" y="261979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3" name="Text Placeholder 16">
            <a:extLst>
              <a:ext uri="{FF2B5EF4-FFF2-40B4-BE49-F238E27FC236}">
                <a16:creationId xmlns:a16="http://schemas.microsoft.com/office/drawing/2014/main" id="{AC42BA6F-77BE-A4F7-6A73-EE88DD770397}"/>
              </a:ext>
            </a:extLst>
          </p:cNvPr>
          <p:cNvSpPr>
            <a:spLocks noGrp="1"/>
          </p:cNvSpPr>
          <p:nvPr>
            <p:ph type="body" sz="quarter" idx="26" hasCustomPrompt="1"/>
          </p:nvPr>
        </p:nvSpPr>
        <p:spPr>
          <a:xfrm>
            <a:off x="733426" y="400554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7" name="Text Placeholder 16">
            <a:extLst>
              <a:ext uri="{FF2B5EF4-FFF2-40B4-BE49-F238E27FC236}">
                <a16:creationId xmlns:a16="http://schemas.microsoft.com/office/drawing/2014/main" id="{D7B3994C-1E47-CFC8-5F15-DE50D9C5F810}"/>
              </a:ext>
            </a:extLst>
          </p:cNvPr>
          <p:cNvSpPr>
            <a:spLocks noGrp="1"/>
          </p:cNvSpPr>
          <p:nvPr>
            <p:ph type="body" sz="quarter" idx="28" hasCustomPrompt="1"/>
          </p:nvPr>
        </p:nvSpPr>
        <p:spPr>
          <a:xfrm>
            <a:off x="6431280" y="2619799"/>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8" name="Text Placeholder 16">
            <a:extLst>
              <a:ext uri="{FF2B5EF4-FFF2-40B4-BE49-F238E27FC236}">
                <a16:creationId xmlns:a16="http://schemas.microsoft.com/office/drawing/2014/main" id="{AE55E9D2-4942-42B0-5104-8DA1286A81FF}"/>
              </a:ext>
            </a:extLst>
          </p:cNvPr>
          <p:cNvSpPr>
            <a:spLocks noGrp="1"/>
          </p:cNvSpPr>
          <p:nvPr>
            <p:ph type="body" sz="quarter" idx="29" hasCustomPrompt="1"/>
          </p:nvPr>
        </p:nvSpPr>
        <p:spPr>
          <a:xfrm>
            <a:off x="6431280" y="4005542"/>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Tree>
    <p:extLst>
      <p:ext uri="{BB962C8B-B14F-4D97-AF65-F5344CB8AC3E}">
        <p14:creationId xmlns:p14="http://schemas.microsoft.com/office/powerpoint/2010/main" val="262665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 char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1" name="Picture 10" descr="A screen shot of a cell phone&#10;&#10;Description automatically generated">
            <a:extLst>
              <a:ext uri="{FF2B5EF4-FFF2-40B4-BE49-F238E27FC236}">
                <a16:creationId xmlns:a16="http://schemas.microsoft.com/office/drawing/2014/main" id="{1F51AD04-ECCA-43DA-8841-2B3BBC1D9B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2389" y="1217836"/>
            <a:ext cx="3359936" cy="4410508"/>
          </a:xfrm>
          <a:prstGeom prst="rect">
            <a:avLst/>
          </a:prstGeom>
        </p:spPr>
      </p:pic>
      <p:pic>
        <p:nvPicPr>
          <p:cNvPr id="12" name="Picture 11" descr="A screen shot of a cell phone&#10;&#10;Description automatically generated">
            <a:extLst>
              <a:ext uri="{FF2B5EF4-FFF2-40B4-BE49-F238E27FC236}">
                <a16:creationId xmlns:a16="http://schemas.microsoft.com/office/drawing/2014/main" id="{34EA53FF-FD00-3DCA-7402-85FB680015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9675" y="1211064"/>
            <a:ext cx="3359936" cy="4410508"/>
          </a:xfrm>
          <a:prstGeom prst="rect">
            <a:avLst/>
          </a:prstGeom>
        </p:spPr>
      </p:pic>
      <p:pic>
        <p:nvPicPr>
          <p:cNvPr id="13" name="Picture 12" descr="A black and orange rectangle with a black background&#10;&#10;Description automatically generated">
            <a:extLst>
              <a:ext uri="{FF2B5EF4-FFF2-40B4-BE49-F238E27FC236}">
                <a16:creationId xmlns:a16="http://schemas.microsoft.com/office/drawing/2014/main" id="{18070B1D-BAAF-C5B8-0E29-21C607F5635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16032" y="1217836"/>
            <a:ext cx="3359936" cy="4410508"/>
          </a:xfrm>
          <a:prstGeom prst="rect">
            <a:avLst/>
          </a:prstGeom>
        </p:spPr>
      </p:pic>
      <p:pic>
        <p:nvPicPr>
          <p:cNvPr id="16" name="Picture 15" descr="A black and yellow rectangle with a black background&#10;&#10;Description automatically generated">
            <a:extLst>
              <a:ext uri="{FF2B5EF4-FFF2-40B4-BE49-F238E27FC236}">
                <a16:creationId xmlns:a16="http://schemas.microsoft.com/office/drawing/2014/main" id="{1FE84BBB-2FB0-2B4F-3329-69DD5E0F275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20483" y="1217836"/>
            <a:ext cx="2489193" cy="4410508"/>
          </a:xfrm>
          <a:prstGeom prst="rect">
            <a:avLst/>
          </a:prstGeom>
        </p:spPr>
      </p:pic>
      <p:sp>
        <p:nvSpPr>
          <p:cNvPr id="4" name="Text Placeholder 24">
            <a:extLst>
              <a:ext uri="{FF2B5EF4-FFF2-40B4-BE49-F238E27FC236}">
                <a16:creationId xmlns:a16="http://schemas.microsoft.com/office/drawing/2014/main" id="{EE81263F-5FDB-5B2A-3353-AB2B54D618BB}"/>
              </a:ext>
            </a:extLst>
          </p:cNvPr>
          <p:cNvSpPr>
            <a:spLocks noGrp="1"/>
          </p:cNvSpPr>
          <p:nvPr>
            <p:ph type="body" sz="quarter" idx="17" hasCustomPrompt="1"/>
          </p:nvPr>
        </p:nvSpPr>
        <p:spPr>
          <a:xfrm>
            <a:off x="977943" y="1227457"/>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4" name="Text Placeholder 24">
            <a:extLst>
              <a:ext uri="{FF2B5EF4-FFF2-40B4-BE49-F238E27FC236}">
                <a16:creationId xmlns:a16="http://schemas.microsoft.com/office/drawing/2014/main" id="{8C7CBDD9-1C03-E027-E1BC-AF21CD80091B}"/>
              </a:ext>
            </a:extLst>
          </p:cNvPr>
          <p:cNvSpPr>
            <a:spLocks noGrp="1"/>
          </p:cNvSpPr>
          <p:nvPr>
            <p:ph type="body" sz="quarter" idx="29" hasCustomPrompt="1"/>
          </p:nvPr>
        </p:nvSpPr>
        <p:spPr>
          <a:xfrm>
            <a:off x="977943"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14" name="Text Placeholder 24">
            <a:extLst>
              <a:ext uri="{FF2B5EF4-FFF2-40B4-BE49-F238E27FC236}">
                <a16:creationId xmlns:a16="http://schemas.microsoft.com/office/drawing/2014/main" id="{BD7AF157-7BA7-A927-CF7E-123A48FD6CCB}"/>
              </a:ext>
            </a:extLst>
          </p:cNvPr>
          <p:cNvSpPr>
            <a:spLocks noGrp="1"/>
          </p:cNvSpPr>
          <p:nvPr>
            <p:ph type="body" sz="quarter" idx="30" hasCustomPrompt="1"/>
          </p:nvPr>
        </p:nvSpPr>
        <p:spPr>
          <a:xfrm>
            <a:off x="4480640" y="1233451"/>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15" name="Text Placeholder 24">
            <a:extLst>
              <a:ext uri="{FF2B5EF4-FFF2-40B4-BE49-F238E27FC236}">
                <a16:creationId xmlns:a16="http://schemas.microsoft.com/office/drawing/2014/main" id="{798227CF-4E82-8E7E-EDE4-2F02E463ADFF}"/>
              </a:ext>
            </a:extLst>
          </p:cNvPr>
          <p:cNvSpPr>
            <a:spLocks noGrp="1"/>
          </p:cNvSpPr>
          <p:nvPr>
            <p:ph type="body" sz="quarter" idx="31" hasCustomPrompt="1"/>
          </p:nvPr>
        </p:nvSpPr>
        <p:spPr>
          <a:xfrm>
            <a:off x="4480640"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
        <p:nvSpPr>
          <p:cNvPr id="20" name="Text Placeholder 24">
            <a:extLst>
              <a:ext uri="{FF2B5EF4-FFF2-40B4-BE49-F238E27FC236}">
                <a16:creationId xmlns:a16="http://schemas.microsoft.com/office/drawing/2014/main" id="{62918572-8196-AEB5-53AA-27E69E4FBAB0}"/>
              </a:ext>
            </a:extLst>
          </p:cNvPr>
          <p:cNvSpPr>
            <a:spLocks noGrp="1"/>
          </p:cNvSpPr>
          <p:nvPr>
            <p:ph type="body" sz="quarter" idx="32" hasCustomPrompt="1"/>
          </p:nvPr>
        </p:nvSpPr>
        <p:spPr>
          <a:xfrm>
            <a:off x="7983338" y="1228112"/>
            <a:ext cx="3230719" cy="676757"/>
          </a:xfrm>
        </p:spPr>
        <p:txBody>
          <a:bodyPr anchor="ctr">
            <a:noAutofit/>
          </a:bodyPr>
          <a:lstStyle>
            <a:lvl1pPr marL="0" indent="0">
              <a:lnSpc>
                <a:spcPct val="100000"/>
              </a:lnSpc>
              <a:buNone/>
              <a:defRPr sz="1800" b="1" i="0">
                <a:solidFill>
                  <a:schemeClr val="tx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right here </a:t>
            </a:r>
          </a:p>
        </p:txBody>
      </p:sp>
      <p:sp>
        <p:nvSpPr>
          <p:cNvPr id="21" name="Text Placeholder 24">
            <a:extLst>
              <a:ext uri="{FF2B5EF4-FFF2-40B4-BE49-F238E27FC236}">
                <a16:creationId xmlns:a16="http://schemas.microsoft.com/office/drawing/2014/main" id="{C4D34854-C4FF-F58C-50A6-10386733E646}"/>
              </a:ext>
            </a:extLst>
          </p:cNvPr>
          <p:cNvSpPr>
            <a:spLocks noGrp="1"/>
          </p:cNvSpPr>
          <p:nvPr>
            <p:ph type="body" sz="quarter" idx="33" hasCustomPrompt="1"/>
          </p:nvPr>
        </p:nvSpPr>
        <p:spPr>
          <a:xfrm>
            <a:off x="7983338" y="2149312"/>
            <a:ext cx="3182274" cy="3415436"/>
          </a:xfrm>
        </p:spPr>
        <p:txBody>
          <a:bodyPr>
            <a:noAutofit/>
          </a:bodyPr>
          <a:lstStyle>
            <a:lvl1pPr marL="285750" indent="-285750">
              <a:lnSpc>
                <a:spcPct val="100000"/>
              </a:lnSpc>
              <a:buFont typeface="Arial" panose="020B0604020202020204" pitchFamily="34" charset="0"/>
              <a:buChar char="•"/>
              <a:defRPr sz="16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a:t>
            </a:r>
          </a:p>
          <a:p>
            <a:pPr lvl="0"/>
            <a:r>
              <a:rPr lang="en-US" dirty="0"/>
              <a:t>Arial regular 16pt Lorem ipsum dolor sit </a:t>
            </a:r>
            <a:r>
              <a:rPr lang="en-US" dirty="0" err="1"/>
              <a:t>amet</a:t>
            </a:r>
            <a:endParaRPr lang="en-US" dirty="0"/>
          </a:p>
        </p:txBody>
      </p:sp>
    </p:spTree>
    <p:extLst>
      <p:ext uri="{BB962C8B-B14F-4D97-AF65-F5344CB8AC3E}">
        <p14:creationId xmlns:p14="http://schemas.microsoft.com/office/powerpoint/2010/main" val="39622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Slide 1">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1221622"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pic>
        <p:nvPicPr>
          <p:cNvPr id="5" name="Picture 4">
            <a:extLst>
              <a:ext uri="{FF2B5EF4-FFF2-40B4-BE49-F238E27FC236}">
                <a16:creationId xmlns:a16="http://schemas.microsoft.com/office/drawing/2014/main" id="{D4094767-A378-78BB-4FDE-42B5A41CD5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3424" y="3271557"/>
            <a:ext cx="10725151" cy="314885"/>
          </a:xfrm>
          <a:prstGeom prst="rect">
            <a:avLst/>
          </a:prstGeom>
        </p:spPr>
      </p:pic>
      <p:sp>
        <p:nvSpPr>
          <p:cNvPr id="10" name="Text Placeholder 24">
            <a:extLst>
              <a:ext uri="{FF2B5EF4-FFF2-40B4-BE49-F238E27FC236}">
                <a16:creationId xmlns:a16="http://schemas.microsoft.com/office/drawing/2014/main" id="{E12E1BAC-7CC7-BCAE-C26D-28F2E5FC4910}"/>
              </a:ext>
            </a:extLst>
          </p:cNvPr>
          <p:cNvSpPr>
            <a:spLocks noGrp="1"/>
          </p:cNvSpPr>
          <p:nvPr>
            <p:ph type="body" sz="quarter" idx="24" hasCustomPrompt="1"/>
          </p:nvPr>
        </p:nvSpPr>
        <p:spPr>
          <a:xfrm>
            <a:off x="3977737"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1" name="Text Placeholder 24">
            <a:extLst>
              <a:ext uri="{FF2B5EF4-FFF2-40B4-BE49-F238E27FC236}">
                <a16:creationId xmlns:a16="http://schemas.microsoft.com/office/drawing/2014/main" id="{AA3B3AEE-6F03-6370-96DF-DA96F19D3DF4}"/>
              </a:ext>
            </a:extLst>
          </p:cNvPr>
          <p:cNvSpPr>
            <a:spLocks noGrp="1"/>
          </p:cNvSpPr>
          <p:nvPr>
            <p:ph type="body" sz="quarter" idx="25" hasCustomPrompt="1"/>
          </p:nvPr>
        </p:nvSpPr>
        <p:spPr>
          <a:xfrm>
            <a:off x="6733852"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2" name="Text Placeholder 24">
            <a:extLst>
              <a:ext uri="{FF2B5EF4-FFF2-40B4-BE49-F238E27FC236}">
                <a16:creationId xmlns:a16="http://schemas.microsoft.com/office/drawing/2014/main" id="{B5172EE0-C3EA-5E6A-F604-C2CD05CF5243}"/>
              </a:ext>
            </a:extLst>
          </p:cNvPr>
          <p:cNvSpPr>
            <a:spLocks noGrp="1"/>
          </p:cNvSpPr>
          <p:nvPr>
            <p:ph type="body" sz="quarter" idx="26" hasCustomPrompt="1"/>
          </p:nvPr>
        </p:nvSpPr>
        <p:spPr>
          <a:xfrm>
            <a:off x="9489967" y="1811166"/>
            <a:ext cx="2009776" cy="1234251"/>
          </a:xfrm>
        </p:spPr>
        <p:txBody>
          <a:bodyPr>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3" name="Text Placeholder 24">
            <a:extLst>
              <a:ext uri="{FF2B5EF4-FFF2-40B4-BE49-F238E27FC236}">
                <a16:creationId xmlns:a16="http://schemas.microsoft.com/office/drawing/2014/main" id="{3371262F-D985-8EA3-8113-46FD6244E0AB}"/>
              </a:ext>
            </a:extLst>
          </p:cNvPr>
          <p:cNvSpPr>
            <a:spLocks noGrp="1"/>
          </p:cNvSpPr>
          <p:nvPr>
            <p:ph type="body" sz="quarter" idx="27" hasCustomPrompt="1"/>
          </p:nvPr>
        </p:nvSpPr>
        <p:spPr>
          <a:xfrm>
            <a:off x="2613886"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4" name="Text Placeholder 24">
            <a:extLst>
              <a:ext uri="{FF2B5EF4-FFF2-40B4-BE49-F238E27FC236}">
                <a16:creationId xmlns:a16="http://schemas.microsoft.com/office/drawing/2014/main" id="{BD48EBC6-0323-E864-5292-5F749DB0EB63}"/>
              </a:ext>
            </a:extLst>
          </p:cNvPr>
          <p:cNvSpPr>
            <a:spLocks noGrp="1"/>
          </p:cNvSpPr>
          <p:nvPr>
            <p:ph type="body" sz="quarter" idx="28" hasCustomPrompt="1"/>
          </p:nvPr>
        </p:nvSpPr>
        <p:spPr>
          <a:xfrm>
            <a:off x="5370001"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
        <p:nvSpPr>
          <p:cNvPr id="15" name="Text Placeholder 24">
            <a:extLst>
              <a:ext uri="{FF2B5EF4-FFF2-40B4-BE49-F238E27FC236}">
                <a16:creationId xmlns:a16="http://schemas.microsoft.com/office/drawing/2014/main" id="{BD4602D9-7147-EB90-424A-B4ECFF6EA100}"/>
              </a:ext>
            </a:extLst>
          </p:cNvPr>
          <p:cNvSpPr>
            <a:spLocks noGrp="1"/>
          </p:cNvSpPr>
          <p:nvPr>
            <p:ph type="body" sz="quarter" idx="29" hasCustomPrompt="1"/>
          </p:nvPr>
        </p:nvSpPr>
        <p:spPr>
          <a:xfrm>
            <a:off x="8126116" y="3812582"/>
            <a:ext cx="2009776" cy="1234251"/>
          </a:xfrm>
        </p:spPr>
        <p:txBody>
          <a:bodyPr anchor="b">
            <a:noAutofit/>
          </a:bodyPr>
          <a:lstStyle>
            <a:lvl1pPr marL="0" indent="0">
              <a:lnSpc>
                <a:spcPct val="100000"/>
              </a:lnSpc>
              <a:buNone/>
              <a:defRPr sz="2200" b="1">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Insert checkpoint</a:t>
            </a:r>
          </a:p>
        </p:txBody>
      </p:sp>
    </p:spTree>
    <p:extLst>
      <p:ext uri="{BB962C8B-B14F-4D97-AF65-F5344CB8AC3E}">
        <p14:creationId xmlns:p14="http://schemas.microsoft.com/office/powerpoint/2010/main" val="187212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ard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3"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7" name="Text Placeholder 24">
            <a:extLst>
              <a:ext uri="{FF2B5EF4-FFF2-40B4-BE49-F238E27FC236}">
                <a16:creationId xmlns:a16="http://schemas.microsoft.com/office/drawing/2014/main" id="{9A048F9F-DA64-8FA9-CB43-F51518C4985F}"/>
              </a:ext>
            </a:extLst>
          </p:cNvPr>
          <p:cNvSpPr>
            <a:spLocks noGrp="1"/>
          </p:cNvSpPr>
          <p:nvPr>
            <p:ph type="body" sz="quarter" idx="17" hasCustomPrompt="1"/>
          </p:nvPr>
        </p:nvSpPr>
        <p:spPr>
          <a:xfrm>
            <a:off x="945223"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3599160"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1" name="Text Placeholder 24">
            <a:extLst>
              <a:ext uri="{FF2B5EF4-FFF2-40B4-BE49-F238E27FC236}">
                <a16:creationId xmlns:a16="http://schemas.microsoft.com/office/drawing/2014/main" id="{7B518533-0624-6714-C691-E55DD2E7F9A7}"/>
              </a:ext>
            </a:extLst>
          </p:cNvPr>
          <p:cNvSpPr>
            <a:spLocks noGrp="1"/>
          </p:cNvSpPr>
          <p:nvPr>
            <p:ph type="body" sz="quarter" idx="22" hasCustomPrompt="1"/>
          </p:nvPr>
        </p:nvSpPr>
        <p:spPr>
          <a:xfrm>
            <a:off x="3599160"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6253097"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4" name="Text Placeholder 24">
            <a:extLst>
              <a:ext uri="{FF2B5EF4-FFF2-40B4-BE49-F238E27FC236}">
                <a16:creationId xmlns:a16="http://schemas.microsoft.com/office/drawing/2014/main" id="{5D454481-7868-602A-8523-6430430A24C9}"/>
              </a:ext>
            </a:extLst>
          </p:cNvPr>
          <p:cNvSpPr>
            <a:spLocks noGrp="1"/>
          </p:cNvSpPr>
          <p:nvPr>
            <p:ph type="body" sz="quarter" idx="24" hasCustomPrompt="1"/>
          </p:nvPr>
        </p:nvSpPr>
        <p:spPr>
          <a:xfrm>
            <a:off x="6253097"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
        <p:nvSpPr>
          <p:cNvPr id="36" name="Text Placeholder 24">
            <a:extLst>
              <a:ext uri="{FF2B5EF4-FFF2-40B4-BE49-F238E27FC236}">
                <a16:creationId xmlns:a16="http://schemas.microsoft.com/office/drawing/2014/main" id="{3827825A-4013-0501-35AC-CFB9B160EF72}"/>
              </a:ext>
            </a:extLst>
          </p:cNvPr>
          <p:cNvSpPr>
            <a:spLocks noGrp="1"/>
          </p:cNvSpPr>
          <p:nvPr>
            <p:ph type="body" sz="quarter" idx="25" hasCustomPrompt="1"/>
          </p:nvPr>
        </p:nvSpPr>
        <p:spPr>
          <a:xfrm>
            <a:off x="8907034" y="3878581"/>
            <a:ext cx="2260092"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Supporting text right here: Arial regular 18pt Lorem ipsum dolor sit </a:t>
            </a:r>
            <a:r>
              <a:rPr lang="en-US" dirty="0" err="1"/>
              <a:t>amet</a:t>
            </a:r>
            <a:endParaRPr lang="en-US" dirty="0"/>
          </a:p>
        </p:txBody>
      </p:sp>
      <p:sp>
        <p:nvSpPr>
          <p:cNvPr id="37" name="Text Placeholder 24">
            <a:extLst>
              <a:ext uri="{FF2B5EF4-FFF2-40B4-BE49-F238E27FC236}">
                <a16:creationId xmlns:a16="http://schemas.microsoft.com/office/drawing/2014/main" id="{7DA96EA8-42EA-56B9-53E3-6FD2195B46FA}"/>
              </a:ext>
            </a:extLst>
          </p:cNvPr>
          <p:cNvSpPr>
            <a:spLocks noGrp="1"/>
          </p:cNvSpPr>
          <p:nvPr>
            <p:ph type="body" sz="quarter" idx="26" hasCustomPrompt="1"/>
          </p:nvPr>
        </p:nvSpPr>
        <p:spPr>
          <a:xfrm>
            <a:off x="8907034" y="3056257"/>
            <a:ext cx="2260092"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pPr lvl="0"/>
            <a:r>
              <a:rPr lang="en-US" dirty="0"/>
              <a:t>Subheading goes here </a:t>
            </a:r>
          </a:p>
        </p:txBody>
      </p:sp>
    </p:spTree>
    <p:extLst>
      <p:ext uri="{BB962C8B-B14F-4D97-AF65-F5344CB8AC3E}">
        <p14:creationId xmlns:p14="http://schemas.microsoft.com/office/powerpoint/2010/main" val="41858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ard Listing">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DDB6D-1C8B-E2DD-57EC-C487B3395952}"/>
              </a:ext>
            </a:extLst>
          </p:cNvPr>
          <p:cNvPicPr>
            <a:picLocks noChangeAspect="1"/>
          </p:cNvPicPr>
          <p:nvPr userDrawn="1"/>
        </p:nvPicPr>
        <p:blipFill>
          <a:blip r:embed="rId2"/>
          <a:srcRect/>
          <a:stretch/>
        </p:blipFill>
        <p:spPr>
          <a:xfrm>
            <a:off x="0" y="0"/>
            <a:ext cx="12192000" cy="6858000"/>
          </a:xfrm>
          <a:prstGeom prst="rect">
            <a:avLst/>
          </a:prstGeom>
        </p:spPr>
      </p:pic>
      <p:sp>
        <p:nvSpPr>
          <p:cNvPr id="26" name="Text Placeholder 24">
            <a:extLst>
              <a:ext uri="{FF2B5EF4-FFF2-40B4-BE49-F238E27FC236}">
                <a16:creationId xmlns:a16="http://schemas.microsoft.com/office/drawing/2014/main" id="{4422F89C-D6D7-BF49-9773-7BD831705D9E}"/>
              </a:ext>
            </a:extLst>
          </p:cNvPr>
          <p:cNvSpPr>
            <a:spLocks noGrp="1"/>
          </p:cNvSpPr>
          <p:nvPr>
            <p:ph type="body" sz="quarter" idx="13" hasCustomPrompt="1"/>
          </p:nvPr>
        </p:nvSpPr>
        <p:spPr>
          <a:xfrm>
            <a:off x="9452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7" name="Text Placeholder 24">
            <a:extLst>
              <a:ext uri="{FF2B5EF4-FFF2-40B4-BE49-F238E27FC236}">
                <a16:creationId xmlns:a16="http://schemas.microsoft.com/office/drawing/2014/main" id="{9A048F9F-DA64-8FA9-CB43-F51518C4985F}"/>
              </a:ext>
            </a:extLst>
          </p:cNvPr>
          <p:cNvSpPr>
            <a:spLocks noGrp="1"/>
          </p:cNvSpPr>
          <p:nvPr>
            <p:ph type="body" sz="quarter" idx="17" hasCustomPrompt="1"/>
          </p:nvPr>
        </p:nvSpPr>
        <p:spPr>
          <a:xfrm>
            <a:off x="9452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
        <p:nvSpPr>
          <p:cNvPr id="4" name="Text Placeholder 4">
            <a:extLst>
              <a:ext uri="{FF2B5EF4-FFF2-40B4-BE49-F238E27FC236}">
                <a16:creationId xmlns:a16="http://schemas.microsoft.com/office/drawing/2014/main" id="{2FCB2634-B002-FFCC-E14D-45B426BBFFD9}"/>
              </a:ext>
            </a:extLst>
          </p:cNvPr>
          <p:cNvSpPr>
            <a:spLocks noGrp="1"/>
          </p:cNvSpPr>
          <p:nvPr>
            <p:ph type="body" sz="quarter" idx="20" hasCustomPrompt="1"/>
          </p:nvPr>
        </p:nvSpPr>
        <p:spPr>
          <a:xfrm>
            <a:off x="733424" y="733470"/>
            <a:ext cx="6189889" cy="15976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
        <p:nvSpPr>
          <p:cNvPr id="30" name="Text Placeholder 24">
            <a:extLst>
              <a:ext uri="{FF2B5EF4-FFF2-40B4-BE49-F238E27FC236}">
                <a16:creationId xmlns:a16="http://schemas.microsoft.com/office/drawing/2014/main" id="{548BF4A6-60C3-3997-A5C7-DC944BDCC8F4}"/>
              </a:ext>
            </a:extLst>
          </p:cNvPr>
          <p:cNvSpPr>
            <a:spLocks noGrp="1"/>
          </p:cNvSpPr>
          <p:nvPr>
            <p:ph type="body" sz="quarter" idx="21" hasCustomPrompt="1"/>
          </p:nvPr>
        </p:nvSpPr>
        <p:spPr>
          <a:xfrm>
            <a:off x="45107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31" name="Text Placeholder 24">
            <a:extLst>
              <a:ext uri="{FF2B5EF4-FFF2-40B4-BE49-F238E27FC236}">
                <a16:creationId xmlns:a16="http://schemas.microsoft.com/office/drawing/2014/main" id="{7B518533-0624-6714-C691-E55DD2E7F9A7}"/>
              </a:ext>
            </a:extLst>
          </p:cNvPr>
          <p:cNvSpPr>
            <a:spLocks noGrp="1"/>
          </p:cNvSpPr>
          <p:nvPr>
            <p:ph type="body" sz="quarter" idx="22" hasCustomPrompt="1"/>
          </p:nvPr>
        </p:nvSpPr>
        <p:spPr>
          <a:xfrm>
            <a:off x="45107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
        <p:nvSpPr>
          <p:cNvPr id="33" name="Text Placeholder 24">
            <a:extLst>
              <a:ext uri="{FF2B5EF4-FFF2-40B4-BE49-F238E27FC236}">
                <a16:creationId xmlns:a16="http://schemas.microsoft.com/office/drawing/2014/main" id="{20F88BD8-7271-7780-508D-8F5C7CC13432}"/>
              </a:ext>
            </a:extLst>
          </p:cNvPr>
          <p:cNvSpPr>
            <a:spLocks noGrp="1"/>
          </p:cNvSpPr>
          <p:nvPr>
            <p:ph type="body" sz="quarter" idx="23" hasCustomPrompt="1"/>
          </p:nvPr>
        </p:nvSpPr>
        <p:spPr>
          <a:xfrm>
            <a:off x="8076222" y="3878581"/>
            <a:ext cx="3170556" cy="1648459"/>
          </a:xfrm>
        </p:spPr>
        <p:txBody>
          <a:bodyPr>
            <a:noAutofit/>
          </a:bodyPr>
          <a:lstStyle>
            <a:lvl1pPr marL="0" indent="0">
              <a:lnSpc>
                <a:spcPct val="100000"/>
              </a:lnSpc>
              <a:buNone/>
              <a:defRPr sz="1800" b="0">
                <a:solidFill>
                  <a:schemeClr val="bg1"/>
                </a:solidFill>
                <a:latin typeface="+mn-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Supporting text right here: Arial regular 18pt Lorem ipsum </a:t>
            </a:r>
            <a:r>
              <a:rPr lang="en-US" dirty="0" err="1"/>
              <a:t>elit</a:t>
            </a:r>
            <a:r>
              <a:rPr lang="en-US" dirty="0"/>
              <a:t>, sed do </a:t>
            </a:r>
            <a:r>
              <a:rPr lang="en-US" dirty="0" err="1"/>
              <a:t>eiusmod</a:t>
            </a:r>
            <a:r>
              <a:rPr lang="en-US" dirty="0"/>
              <a:t> </a:t>
            </a:r>
            <a:r>
              <a:rPr lang="en-US" dirty="0" err="1"/>
              <a:t>porut</a:t>
            </a:r>
            <a:r>
              <a:rPr lang="en-US" dirty="0"/>
              <a:t> labore et dolore blah blah blah blah </a:t>
            </a:r>
            <a:r>
              <a:rPr lang="en-US" dirty="0" err="1"/>
              <a:t>blahhhhhhhh</a:t>
            </a:r>
            <a:endParaRPr lang="en-US" dirty="0"/>
          </a:p>
        </p:txBody>
      </p:sp>
      <p:sp>
        <p:nvSpPr>
          <p:cNvPr id="34" name="Text Placeholder 24">
            <a:extLst>
              <a:ext uri="{FF2B5EF4-FFF2-40B4-BE49-F238E27FC236}">
                <a16:creationId xmlns:a16="http://schemas.microsoft.com/office/drawing/2014/main" id="{5D454481-7868-602A-8523-6430430A24C9}"/>
              </a:ext>
            </a:extLst>
          </p:cNvPr>
          <p:cNvSpPr>
            <a:spLocks noGrp="1"/>
          </p:cNvSpPr>
          <p:nvPr>
            <p:ph type="body" sz="quarter" idx="24" hasCustomPrompt="1"/>
          </p:nvPr>
        </p:nvSpPr>
        <p:spPr>
          <a:xfrm>
            <a:off x="8076222" y="3056257"/>
            <a:ext cx="3170556" cy="748874"/>
          </a:xfrm>
        </p:spPr>
        <p:txBody>
          <a:bodyPr anchor="b">
            <a:noAutofit/>
          </a:bodyPr>
          <a:lstStyle>
            <a:lvl1pPr marL="0" indent="0">
              <a:lnSpc>
                <a:spcPct val="100000"/>
              </a:lnSpc>
              <a:buNone/>
              <a:defRPr sz="2200" b="1" i="0">
                <a:solidFill>
                  <a:schemeClr val="bg1"/>
                </a:solidFill>
                <a:latin typeface="+mj-lt"/>
                <a:cs typeface="Arial" panose="020B0604020202020204" pitchFamily="34" charset="0"/>
              </a:defRPr>
            </a:lvl1pPr>
            <a:lvl2pPr>
              <a:defRPr sz="1800" b="1">
                <a:solidFill>
                  <a:schemeClr val="bg1"/>
                </a:solidFill>
                <a:latin typeface="Arial" panose="020B0604020202020204" pitchFamily="34" charset="0"/>
                <a:cs typeface="Arial" panose="020B0604020202020204" pitchFamily="34" charset="0"/>
              </a:defRPr>
            </a:lvl2pPr>
            <a:lvl3pPr>
              <a:defRPr sz="1800" b="1">
                <a:solidFill>
                  <a:schemeClr val="bg1"/>
                </a:solidFill>
                <a:latin typeface="Arial" panose="020B0604020202020204" pitchFamily="34" charset="0"/>
                <a:cs typeface="Arial" panose="020B0604020202020204" pitchFamily="34" charset="0"/>
              </a:defRPr>
            </a:lvl3pPr>
            <a:lvl4pPr>
              <a:defRPr sz="1800" b="1">
                <a:solidFill>
                  <a:schemeClr val="bg1"/>
                </a:solidFill>
                <a:latin typeface="Arial" panose="020B0604020202020204" pitchFamily="34" charset="0"/>
                <a:cs typeface="Arial" panose="020B0604020202020204" pitchFamily="34" charset="0"/>
              </a:defRPr>
            </a:lvl4pPr>
            <a:lvl5pPr>
              <a:defRPr sz="1800" b="1">
                <a:solidFill>
                  <a:schemeClr val="bg1"/>
                </a:solidFill>
                <a:latin typeface="Arial" panose="020B0604020202020204" pitchFamily="34" charset="0"/>
                <a:cs typeface="Arial" panose="020B0604020202020204" pitchFamily="34" charset="0"/>
              </a:defRPr>
            </a:lvl5pPr>
          </a:lstStyle>
          <a:p>
            <a:r>
              <a:rPr lang="en-US" dirty="0"/>
              <a:t>Longer subheading goes here</a:t>
            </a:r>
          </a:p>
        </p:txBody>
      </p:sp>
    </p:spTree>
    <p:extLst>
      <p:ext uri="{BB962C8B-B14F-4D97-AF65-F5344CB8AC3E}">
        <p14:creationId xmlns:p14="http://schemas.microsoft.com/office/powerpoint/2010/main" val="227023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Blank">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66552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Gradient Blank 2">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775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fographic Blank">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1D271-7FC3-BFD1-5CBC-2A3227A8ED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273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B80F5-D4BF-16B8-A156-318100E5A0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21">
            <a:extLst>
              <a:ext uri="{FF2B5EF4-FFF2-40B4-BE49-F238E27FC236}">
                <a16:creationId xmlns:a16="http://schemas.microsoft.com/office/drawing/2014/main" id="{9679061F-F211-5CE0-E70F-B4E9367EF4A2}"/>
              </a:ext>
            </a:extLst>
          </p:cNvPr>
          <p:cNvSpPr>
            <a:spLocks noGrp="1"/>
          </p:cNvSpPr>
          <p:nvPr>
            <p:ph type="body" sz="quarter" idx="11" hasCustomPrompt="1"/>
          </p:nvPr>
        </p:nvSpPr>
        <p:spPr>
          <a:xfrm>
            <a:off x="4303395" y="1880112"/>
            <a:ext cx="7155182" cy="3097776"/>
          </a:xfrm>
        </p:spPr>
        <p:txBody>
          <a:bodyPr anchor="ct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Conclusion blurb goes here. Keep it to four lines max, Arial Bold 40pt </a:t>
            </a:r>
          </a:p>
        </p:txBody>
      </p:sp>
    </p:spTree>
    <p:extLst>
      <p:ext uri="{BB962C8B-B14F-4D97-AF65-F5344CB8AC3E}">
        <p14:creationId xmlns:p14="http://schemas.microsoft.com/office/powerpoint/2010/main" val="7485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Heavy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86EBB-CCFE-7A98-AD20-6A15CAB8EA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 Placeholder 16">
            <a:extLst>
              <a:ext uri="{FF2B5EF4-FFF2-40B4-BE49-F238E27FC236}">
                <a16:creationId xmlns:a16="http://schemas.microsoft.com/office/drawing/2014/main" id="{090DB5AC-15BD-B7A4-CA4E-BD998ACF6370}"/>
              </a:ext>
            </a:extLst>
          </p:cNvPr>
          <p:cNvSpPr>
            <a:spLocks noGrp="1"/>
          </p:cNvSpPr>
          <p:nvPr>
            <p:ph type="body" sz="quarter" idx="14" hasCustomPrompt="1"/>
          </p:nvPr>
        </p:nvSpPr>
        <p:spPr>
          <a:xfrm>
            <a:off x="1688466" y="89998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bold, be humble</a:t>
            </a:r>
          </a:p>
        </p:txBody>
      </p:sp>
      <p:sp>
        <p:nvSpPr>
          <p:cNvPr id="9" name="Text Placeholder 16">
            <a:extLst>
              <a:ext uri="{FF2B5EF4-FFF2-40B4-BE49-F238E27FC236}">
                <a16:creationId xmlns:a16="http://schemas.microsoft.com/office/drawing/2014/main" id="{B3723894-E830-7E06-ADAE-C406DFB82116}"/>
              </a:ext>
            </a:extLst>
          </p:cNvPr>
          <p:cNvSpPr>
            <a:spLocks noGrp="1"/>
          </p:cNvSpPr>
          <p:nvPr>
            <p:ph type="body" sz="quarter" idx="15" hasCustomPrompt="1"/>
          </p:nvPr>
        </p:nvSpPr>
        <p:spPr>
          <a:xfrm>
            <a:off x="1688466" y="228572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Put the customer first, always</a:t>
            </a:r>
          </a:p>
        </p:txBody>
      </p:sp>
      <p:sp>
        <p:nvSpPr>
          <p:cNvPr id="10" name="Text Placeholder 16">
            <a:extLst>
              <a:ext uri="{FF2B5EF4-FFF2-40B4-BE49-F238E27FC236}">
                <a16:creationId xmlns:a16="http://schemas.microsoft.com/office/drawing/2014/main" id="{B5DEF543-36D1-3382-1231-4829203808CA}"/>
              </a:ext>
            </a:extLst>
          </p:cNvPr>
          <p:cNvSpPr>
            <a:spLocks noGrp="1"/>
          </p:cNvSpPr>
          <p:nvPr>
            <p:ph type="body" sz="quarter" idx="16" hasCustomPrompt="1"/>
          </p:nvPr>
        </p:nvSpPr>
        <p:spPr>
          <a:xfrm>
            <a:off x="1688466" y="367146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Focus on continuous improvement</a:t>
            </a:r>
          </a:p>
        </p:txBody>
      </p:sp>
      <p:sp>
        <p:nvSpPr>
          <p:cNvPr id="11" name="Text Placeholder 16">
            <a:extLst>
              <a:ext uri="{FF2B5EF4-FFF2-40B4-BE49-F238E27FC236}">
                <a16:creationId xmlns:a16="http://schemas.microsoft.com/office/drawing/2014/main" id="{E42CD639-B975-8418-2440-E524D4A9241B}"/>
              </a:ext>
            </a:extLst>
          </p:cNvPr>
          <p:cNvSpPr>
            <a:spLocks noGrp="1"/>
          </p:cNvSpPr>
          <p:nvPr>
            <p:ph type="body" sz="quarter" idx="17" hasCustomPrompt="1"/>
          </p:nvPr>
        </p:nvSpPr>
        <p:spPr>
          <a:xfrm>
            <a:off x="7386320" y="899981"/>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Embrace diversity and inclusion</a:t>
            </a:r>
          </a:p>
        </p:txBody>
      </p:sp>
      <p:sp>
        <p:nvSpPr>
          <p:cNvPr id="12" name="Text Placeholder 16">
            <a:extLst>
              <a:ext uri="{FF2B5EF4-FFF2-40B4-BE49-F238E27FC236}">
                <a16:creationId xmlns:a16="http://schemas.microsoft.com/office/drawing/2014/main" id="{9AC5C781-F8D1-8E5F-CE70-8EF68D318B6C}"/>
              </a:ext>
            </a:extLst>
          </p:cNvPr>
          <p:cNvSpPr>
            <a:spLocks noGrp="1"/>
          </p:cNvSpPr>
          <p:nvPr>
            <p:ph type="body" sz="quarter" idx="18" hasCustomPrompt="1"/>
          </p:nvPr>
        </p:nvSpPr>
        <p:spPr>
          <a:xfrm>
            <a:off x="7386320" y="2285722"/>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Get the job done together</a:t>
            </a:r>
          </a:p>
        </p:txBody>
      </p:sp>
      <p:sp>
        <p:nvSpPr>
          <p:cNvPr id="13" name="Text Placeholder 16">
            <a:extLst>
              <a:ext uri="{FF2B5EF4-FFF2-40B4-BE49-F238E27FC236}">
                <a16:creationId xmlns:a16="http://schemas.microsoft.com/office/drawing/2014/main" id="{4D0D7098-06F8-8485-5104-09A374610174}"/>
              </a:ext>
            </a:extLst>
          </p:cNvPr>
          <p:cNvSpPr>
            <a:spLocks noGrp="1"/>
          </p:cNvSpPr>
          <p:nvPr>
            <p:ph type="body" sz="quarter" idx="19" hasCustomPrompt="1"/>
          </p:nvPr>
        </p:nvSpPr>
        <p:spPr>
          <a:xfrm>
            <a:off x="7386320" y="367146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Take ownership of the problem</a:t>
            </a:r>
          </a:p>
        </p:txBody>
      </p:sp>
      <p:sp>
        <p:nvSpPr>
          <p:cNvPr id="14" name="Text Placeholder 16">
            <a:extLst>
              <a:ext uri="{FF2B5EF4-FFF2-40B4-BE49-F238E27FC236}">
                <a16:creationId xmlns:a16="http://schemas.microsoft.com/office/drawing/2014/main" id="{F6B622E2-E04C-73E0-9C9B-1C955B29DC6B}"/>
              </a:ext>
            </a:extLst>
          </p:cNvPr>
          <p:cNvSpPr>
            <a:spLocks noGrp="1"/>
          </p:cNvSpPr>
          <p:nvPr>
            <p:ph type="body" sz="quarter" idx="20" hasCustomPrompt="1"/>
          </p:nvPr>
        </p:nvSpPr>
        <p:spPr>
          <a:xfrm>
            <a:off x="733426" y="899980"/>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16" name="Text Placeholder 16">
            <a:extLst>
              <a:ext uri="{FF2B5EF4-FFF2-40B4-BE49-F238E27FC236}">
                <a16:creationId xmlns:a16="http://schemas.microsoft.com/office/drawing/2014/main" id="{0C49A2EC-C9C6-F371-1F39-2C0840A87028}"/>
              </a:ext>
            </a:extLst>
          </p:cNvPr>
          <p:cNvSpPr>
            <a:spLocks noGrp="1"/>
          </p:cNvSpPr>
          <p:nvPr>
            <p:ph type="body" sz="quarter" idx="26" hasCustomPrompt="1"/>
          </p:nvPr>
        </p:nvSpPr>
        <p:spPr>
          <a:xfrm>
            <a:off x="733426" y="228572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17" name="Text Placeholder 16">
            <a:extLst>
              <a:ext uri="{FF2B5EF4-FFF2-40B4-BE49-F238E27FC236}">
                <a16:creationId xmlns:a16="http://schemas.microsoft.com/office/drawing/2014/main" id="{E4686975-7234-9DE6-2151-62335E3C0B94}"/>
              </a:ext>
            </a:extLst>
          </p:cNvPr>
          <p:cNvSpPr>
            <a:spLocks noGrp="1"/>
          </p:cNvSpPr>
          <p:nvPr>
            <p:ph type="body" sz="quarter" idx="27" hasCustomPrompt="1"/>
          </p:nvPr>
        </p:nvSpPr>
        <p:spPr>
          <a:xfrm>
            <a:off x="733426" y="367146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20" name="Text Placeholder 16">
            <a:extLst>
              <a:ext uri="{FF2B5EF4-FFF2-40B4-BE49-F238E27FC236}">
                <a16:creationId xmlns:a16="http://schemas.microsoft.com/office/drawing/2014/main" id="{FD94C291-98E6-7702-4F4A-9583E8B7E656}"/>
              </a:ext>
            </a:extLst>
          </p:cNvPr>
          <p:cNvSpPr>
            <a:spLocks noGrp="1"/>
          </p:cNvSpPr>
          <p:nvPr>
            <p:ph type="body" sz="quarter" idx="28" hasCustomPrompt="1"/>
          </p:nvPr>
        </p:nvSpPr>
        <p:spPr>
          <a:xfrm>
            <a:off x="6431280" y="899980"/>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05</a:t>
            </a:r>
          </a:p>
        </p:txBody>
      </p:sp>
      <p:sp>
        <p:nvSpPr>
          <p:cNvPr id="22" name="Text Placeholder 16">
            <a:extLst>
              <a:ext uri="{FF2B5EF4-FFF2-40B4-BE49-F238E27FC236}">
                <a16:creationId xmlns:a16="http://schemas.microsoft.com/office/drawing/2014/main" id="{729721DE-E337-52A3-D921-7188476F7643}"/>
              </a:ext>
            </a:extLst>
          </p:cNvPr>
          <p:cNvSpPr>
            <a:spLocks noGrp="1"/>
          </p:cNvSpPr>
          <p:nvPr>
            <p:ph type="body" sz="quarter" idx="29" hasCustomPrompt="1"/>
          </p:nvPr>
        </p:nvSpPr>
        <p:spPr>
          <a:xfrm>
            <a:off x="6431280" y="228572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06</a:t>
            </a:r>
          </a:p>
        </p:txBody>
      </p:sp>
      <p:sp>
        <p:nvSpPr>
          <p:cNvPr id="23" name="Text Placeholder 16">
            <a:extLst>
              <a:ext uri="{FF2B5EF4-FFF2-40B4-BE49-F238E27FC236}">
                <a16:creationId xmlns:a16="http://schemas.microsoft.com/office/drawing/2014/main" id="{8789CE01-6527-88C7-1E29-DD71BF25B289}"/>
              </a:ext>
            </a:extLst>
          </p:cNvPr>
          <p:cNvSpPr>
            <a:spLocks noGrp="1"/>
          </p:cNvSpPr>
          <p:nvPr>
            <p:ph type="body" sz="quarter" idx="30" hasCustomPrompt="1"/>
          </p:nvPr>
        </p:nvSpPr>
        <p:spPr>
          <a:xfrm>
            <a:off x="6431280" y="367146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07</a:t>
            </a:r>
          </a:p>
        </p:txBody>
      </p:sp>
      <p:sp>
        <p:nvSpPr>
          <p:cNvPr id="24" name="Text Placeholder 16">
            <a:extLst>
              <a:ext uri="{FF2B5EF4-FFF2-40B4-BE49-F238E27FC236}">
                <a16:creationId xmlns:a16="http://schemas.microsoft.com/office/drawing/2014/main" id="{B4F6B80C-B868-2D12-C65D-1582B201B667}"/>
              </a:ext>
            </a:extLst>
          </p:cNvPr>
          <p:cNvSpPr>
            <a:spLocks noGrp="1"/>
          </p:cNvSpPr>
          <p:nvPr>
            <p:ph type="body" sz="quarter" idx="31" hasCustomPrompt="1"/>
          </p:nvPr>
        </p:nvSpPr>
        <p:spPr>
          <a:xfrm>
            <a:off x="1688466" y="505720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Be professional, but always approachable</a:t>
            </a:r>
          </a:p>
        </p:txBody>
      </p:sp>
      <p:sp>
        <p:nvSpPr>
          <p:cNvPr id="25" name="Text Placeholder 16">
            <a:extLst>
              <a:ext uri="{FF2B5EF4-FFF2-40B4-BE49-F238E27FC236}">
                <a16:creationId xmlns:a16="http://schemas.microsoft.com/office/drawing/2014/main" id="{CF7056B4-F44F-A3B8-04B4-103F3BCA0318}"/>
              </a:ext>
            </a:extLst>
          </p:cNvPr>
          <p:cNvSpPr>
            <a:spLocks noGrp="1"/>
          </p:cNvSpPr>
          <p:nvPr>
            <p:ph type="body" sz="quarter" idx="32" hasCustomPrompt="1"/>
          </p:nvPr>
        </p:nvSpPr>
        <p:spPr>
          <a:xfrm>
            <a:off x="7386320" y="5057203"/>
            <a:ext cx="4072254" cy="904240"/>
          </a:xfrm>
        </p:spPr>
        <p:txBody>
          <a:bodyPr anchor="ctr">
            <a:normAutofit/>
          </a:bodyPr>
          <a:lstStyle>
            <a:lvl1pPr marL="0" indent="0">
              <a:lnSpc>
                <a:spcPct val="100000"/>
              </a:lnSpc>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We are Optimizers</a:t>
            </a:r>
          </a:p>
        </p:txBody>
      </p:sp>
      <p:sp>
        <p:nvSpPr>
          <p:cNvPr id="26" name="Text Placeholder 16">
            <a:extLst>
              <a:ext uri="{FF2B5EF4-FFF2-40B4-BE49-F238E27FC236}">
                <a16:creationId xmlns:a16="http://schemas.microsoft.com/office/drawing/2014/main" id="{A11266A1-1F7A-2036-2438-28259D89D039}"/>
              </a:ext>
            </a:extLst>
          </p:cNvPr>
          <p:cNvSpPr>
            <a:spLocks noGrp="1"/>
          </p:cNvSpPr>
          <p:nvPr>
            <p:ph type="body" sz="quarter" idx="33" hasCustomPrompt="1"/>
          </p:nvPr>
        </p:nvSpPr>
        <p:spPr>
          <a:xfrm>
            <a:off x="733426" y="505720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sp>
        <p:nvSpPr>
          <p:cNvPr id="27" name="Text Placeholder 16">
            <a:extLst>
              <a:ext uri="{FF2B5EF4-FFF2-40B4-BE49-F238E27FC236}">
                <a16:creationId xmlns:a16="http://schemas.microsoft.com/office/drawing/2014/main" id="{85FF74ED-CBE1-1D35-A572-86DA9E9E9026}"/>
              </a:ext>
            </a:extLst>
          </p:cNvPr>
          <p:cNvSpPr>
            <a:spLocks noGrp="1"/>
          </p:cNvSpPr>
          <p:nvPr>
            <p:ph type="body" sz="quarter" idx="34" hasCustomPrompt="1"/>
          </p:nvPr>
        </p:nvSpPr>
        <p:spPr>
          <a:xfrm>
            <a:off x="6431280" y="5057203"/>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08</a:t>
            </a:r>
          </a:p>
        </p:txBody>
      </p:sp>
    </p:spTree>
    <p:extLst>
      <p:ext uri="{BB962C8B-B14F-4D97-AF65-F5344CB8AC3E}">
        <p14:creationId xmlns:p14="http://schemas.microsoft.com/office/powerpoint/2010/main" val="257238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tx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0CD991-5D2C-E84E-BA15-A5F6F65953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16">
            <a:extLst>
              <a:ext uri="{FF2B5EF4-FFF2-40B4-BE49-F238E27FC236}">
                <a16:creationId xmlns:a16="http://schemas.microsoft.com/office/drawing/2014/main" id="{B15DCCC1-4971-D1CF-619E-494C176783FD}"/>
              </a:ext>
            </a:extLst>
          </p:cNvPr>
          <p:cNvSpPr>
            <a:spLocks noGrp="1"/>
          </p:cNvSpPr>
          <p:nvPr>
            <p:ph type="body" sz="quarter" idx="27" hasCustomPrompt="1"/>
          </p:nvPr>
        </p:nvSpPr>
        <p:spPr>
          <a:xfrm>
            <a:off x="6962172" y="1791556"/>
            <a:ext cx="955040" cy="904239"/>
          </a:xfrm>
        </p:spPr>
        <p:txBody>
          <a:bodyPr anchor="ctr">
            <a:noAutofit/>
          </a:bodyPr>
          <a:lstStyle>
            <a:lvl1pPr marL="0" indent="0" algn="l">
              <a:lnSpc>
                <a:spcPct val="100000"/>
              </a:lnSpc>
              <a:buNone/>
              <a:defRPr sz="5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3" name="Text Placeholder 21">
            <a:extLst>
              <a:ext uri="{FF2B5EF4-FFF2-40B4-BE49-F238E27FC236}">
                <a16:creationId xmlns:a16="http://schemas.microsoft.com/office/drawing/2014/main" id="{F09F9240-64B3-8EA7-93C2-1BD9E405E894}"/>
              </a:ext>
            </a:extLst>
          </p:cNvPr>
          <p:cNvSpPr>
            <a:spLocks noGrp="1"/>
          </p:cNvSpPr>
          <p:nvPr>
            <p:ph type="body" sz="quarter" idx="11" hasCustomPrompt="1"/>
          </p:nvPr>
        </p:nvSpPr>
        <p:spPr>
          <a:xfrm>
            <a:off x="6962173" y="3049929"/>
            <a:ext cx="4496402" cy="2476982"/>
          </a:xfrm>
        </p:spPr>
        <p:txBody>
          <a:bodyPr>
            <a:noAutofit/>
          </a:bodyPr>
          <a:lstStyle>
            <a:lvl1pPr marL="0" indent="0">
              <a:lnSpc>
                <a:spcPct val="100000"/>
              </a:lnSpc>
              <a:spcBef>
                <a:spcPts val="0"/>
              </a:spcBef>
              <a:spcAft>
                <a:spcPts val="0"/>
              </a:spcAft>
              <a:buNone/>
              <a:defRPr sz="4000" b="1" spc="0">
                <a:solidFill>
                  <a:schemeClr val="bg1"/>
                </a:solidFill>
                <a:latin typeface="Arial" panose="020B0604020202020204" pitchFamily="34" charset="0"/>
                <a:cs typeface="Arial" panose="020B0604020202020204" pitchFamily="34" charset="0"/>
              </a:defRPr>
            </a:lvl1pPr>
            <a:lvl2pPr>
              <a:defRPr sz="4800" b="0">
                <a:latin typeface="Arial" panose="020B0604020202020204" pitchFamily="34" charset="0"/>
                <a:cs typeface="Arial" panose="020B0604020202020204" pitchFamily="34" charset="0"/>
              </a:defRPr>
            </a:lvl2pPr>
            <a:lvl3pPr>
              <a:defRPr sz="4800" b="0">
                <a:latin typeface="Arial" panose="020B0604020202020204" pitchFamily="34" charset="0"/>
                <a:cs typeface="Arial" panose="020B0604020202020204" pitchFamily="34" charset="0"/>
              </a:defRPr>
            </a:lvl3pPr>
            <a:lvl4pPr>
              <a:defRPr sz="4800" b="0">
                <a:latin typeface="Arial" panose="020B0604020202020204" pitchFamily="34" charset="0"/>
                <a:cs typeface="Arial" panose="020B0604020202020204" pitchFamily="34" charset="0"/>
              </a:defRPr>
            </a:lvl4pPr>
            <a:lvl5pPr>
              <a:defRPr sz="4800" b="0">
                <a:latin typeface="Arial" panose="020B0604020202020204" pitchFamily="34" charset="0"/>
                <a:cs typeface="Arial" panose="020B0604020202020204" pitchFamily="34" charset="0"/>
              </a:defRPr>
            </a:lvl5pPr>
          </a:lstStyle>
          <a:p>
            <a:pPr lvl="0"/>
            <a:r>
              <a:rPr lang="en-US" dirty="0"/>
              <a:t>Focus on continuous </a:t>
            </a:r>
          </a:p>
          <a:p>
            <a:pPr lvl="0"/>
            <a:r>
              <a:rPr lang="en-US" dirty="0"/>
              <a:t>improvement</a:t>
            </a:r>
          </a:p>
        </p:txBody>
      </p:sp>
    </p:spTree>
    <p:extLst>
      <p:ext uri="{BB962C8B-B14F-4D97-AF65-F5344CB8AC3E}">
        <p14:creationId xmlns:p14="http://schemas.microsoft.com/office/powerpoint/2010/main" val="379958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act statement">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B7A97-9661-19BC-A641-8769A20B9F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 Placeholder 4">
            <a:extLst>
              <a:ext uri="{FF2B5EF4-FFF2-40B4-BE49-F238E27FC236}">
                <a16:creationId xmlns:a16="http://schemas.microsoft.com/office/drawing/2014/main" id="{B2B95CE6-0E33-E9BE-F775-30A0EA396DDC}"/>
              </a:ext>
            </a:extLst>
          </p:cNvPr>
          <p:cNvSpPr>
            <a:spLocks noGrp="1"/>
          </p:cNvSpPr>
          <p:nvPr>
            <p:ph type="body" sz="quarter" idx="10" hasCustomPrompt="1"/>
          </p:nvPr>
        </p:nvSpPr>
        <p:spPr>
          <a:xfrm>
            <a:off x="1635521" y="671333"/>
            <a:ext cx="8920958" cy="4143737"/>
          </a:xfrm>
        </p:spPr>
        <p:txBody>
          <a:bodyPr anchor="ctr">
            <a:normAutofit/>
          </a:bodyPr>
          <a:lstStyle>
            <a:lvl1pPr marL="0" indent="0" algn="ctr">
              <a:lnSpc>
                <a:spcPct val="100000"/>
              </a:lnSpc>
              <a:buNone/>
              <a:defRPr sz="4000">
                <a:solidFill>
                  <a:schemeClr val="bg1"/>
                </a:solidFill>
              </a:defRPr>
            </a:lvl1pPr>
          </a:lstStyle>
          <a:p>
            <a:pPr lvl="0"/>
            <a:r>
              <a:rPr lang="en-US" dirty="0"/>
              <a:t>Short header or statement can go right here! Keep it to no more than four lines please. Arial Bold 40pt</a:t>
            </a:r>
          </a:p>
        </p:txBody>
      </p:sp>
    </p:spTree>
    <p:extLst>
      <p:ext uri="{BB962C8B-B14F-4D97-AF65-F5344CB8AC3E}">
        <p14:creationId xmlns:p14="http://schemas.microsoft.com/office/powerpoint/2010/main" val="32304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ttern and Blurb">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5127585" y="3154235"/>
            <a:ext cx="6330990" cy="2204574"/>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5127584" y="2365151"/>
            <a:ext cx="6330990" cy="678407"/>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733425"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32380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ttern and Blurb 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FF62-88E0-2DA7-4E4C-B2451EE0BC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16">
            <a:extLst>
              <a:ext uri="{FF2B5EF4-FFF2-40B4-BE49-F238E27FC236}">
                <a16:creationId xmlns:a16="http://schemas.microsoft.com/office/drawing/2014/main" id="{7D2262BD-5366-9F81-5D60-3201F316F9DB}"/>
              </a:ext>
            </a:extLst>
          </p:cNvPr>
          <p:cNvSpPr>
            <a:spLocks noGrp="1"/>
          </p:cNvSpPr>
          <p:nvPr>
            <p:ph type="body" sz="quarter" idx="15" hasCustomPrompt="1"/>
          </p:nvPr>
        </p:nvSpPr>
        <p:spPr>
          <a:xfrm>
            <a:off x="5127585" y="3154235"/>
            <a:ext cx="6330990" cy="2204574"/>
          </a:xfrm>
        </p:spPr>
        <p:txBody>
          <a:bodyPr>
            <a:normAutofit/>
          </a:bodyPr>
          <a:lstStyle>
            <a:lvl1pPr marL="0" indent="0">
              <a:lnSpc>
                <a:spcPct val="100000"/>
              </a:lnSpc>
              <a:buNone/>
              <a:defRPr sz="1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layout is great for anything text-heavy. Please use this slide sparingly, as folks will not be able to (or want to) read long paragraphs from afar. Run experiments, generate insights, and continuously optimize experiences across the board. And if at first you don’t succeed then learn, learn, and learn again.</a:t>
            </a:r>
          </a:p>
        </p:txBody>
      </p:sp>
      <p:sp>
        <p:nvSpPr>
          <p:cNvPr id="5" name="Text Placeholder 16">
            <a:extLst>
              <a:ext uri="{FF2B5EF4-FFF2-40B4-BE49-F238E27FC236}">
                <a16:creationId xmlns:a16="http://schemas.microsoft.com/office/drawing/2014/main" id="{B252C622-5963-74E7-EB72-D725119F6D3D}"/>
              </a:ext>
            </a:extLst>
          </p:cNvPr>
          <p:cNvSpPr>
            <a:spLocks noGrp="1"/>
          </p:cNvSpPr>
          <p:nvPr>
            <p:ph type="body" sz="quarter" idx="18" hasCustomPrompt="1"/>
          </p:nvPr>
        </p:nvSpPr>
        <p:spPr>
          <a:xfrm>
            <a:off x="5127584" y="2365151"/>
            <a:ext cx="6330990" cy="678407"/>
          </a:xfrm>
        </p:spPr>
        <p:txBody>
          <a:bodyPr anchor="b">
            <a:normAutofit/>
          </a:bodyPr>
          <a:lstStyle>
            <a:lvl1pPr marL="0" indent="0">
              <a:lnSpc>
                <a:spcPct val="100000"/>
              </a:lnSpc>
              <a:buNone/>
              <a:defRPr sz="1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Optional subhead goes here</a:t>
            </a:r>
          </a:p>
        </p:txBody>
      </p:sp>
      <p:sp>
        <p:nvSpPr>
          <p:cNvPr id="7" name="Text Placeholder 4">
            <a:extLst>
              <a:ext uri="{FF2B5EF4-FFF2-40B4-BE49-F238E27FC236}">
                <a16:creationId xmlns:a16="http://schemas.microsoft.com/office/drawing/2014/main" id="{B5462FB5-3E9F-8B1B-767A-913F8AE7429A}"/>
              </a:ext>
            </a:extLst>
          </p:cNvPr>
          <p:cNvSpPr>
            <a:spLocks noGrp="1"/>
          </p:cNvSpPr>
          <p:nvPr>
            <p:ph type="body" sz="quarter" idx="10" hasCustomPrompt="1"/>
          </p:nvPr>
        </p:nvSpPr>
        <p:spPr>
          <a:xfrm>
            <a:off x="5127584" y="733470"/>
            <a:ext cx="6330991" cy="1496086"/>
          </a:xfrm>
        </p:spPr>
        <p:txBody>
          <a:bodyPr>
            <a:normAutofit/>
          </a:bodyPr>
          <a:lstStyle>
            <a:lvl1pPr marL="0" indent="0">
              <a:lnSpc>
                <a:spcPct val="100000"/>
              </a:lnSpc>
              <a:buNone/>
              <a:defRPr sz="4000">
                <a:solidFill>
                  <a:schemeClr val="bg1"/>
                </a:solidFill>
              </a:defRPr>
            </a:lvl1pPr>
          </a:lstStyle>
          <a:p>
            <a:pPr lvl="0"/>
            <a:r>
              <a:rPr lang="en-US" dirty="0"/>
              <a:t>Short headline goes here, two lines max</a:t>
            </a:r>
          </a:p>
        </p:txBody>
      </p:sp>
    </p:spTree>
    <p:extLst>
      <p:ext uri="{BB962C8B-B14F-4D97-AF65-F5344CB8AC3E}">
        <p14:creationId xmlns:p14="http://schemas.microsoft.com/office/powerpoint/2010/main" val="25403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B5D47-49AD-2046-9481-1EE9E69F1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Cover Titles</a:t>
            </a:r>
          </a:p>
        </p:txBody>
      </p:sp>
      <p:sp>
        <p:nvSpPr>
          <p:cNvPr id="3" name="Text Placeholder 2">
            <a:extLst>
              <a:ext uri="{FF2B5EF4-FFF2-40B4-BE49-F238E27FC236}">
                <a16:creationId xmlns:a16="http://schemas.microsoft.com/office/drawing/2014/main" id="{8AE832AA-36EA-BA45-8537-FA98E71D6A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Headlines / Main Points</a:t>
            </a:r>
          </a:p>
          <a:p>
            <a:pPr lvl="1"/>
            <a:r>
              <a:rPr lang="en-US"/>
              <a:t>Bullet / Subheads</a:t>
            </a:r>
          </a:p>
          <a:p>
            <a:pPr lvl="2"/>
            <a:r>
              <a:rPr lang="en-US"/>
              <a:t>Body copy</a:t>
            </a:r>
          </a:p>
        </p:txBody>
      </p:sp>
    </p:spTree>
    <p:extLst>
      <p:ext uri="{BB962C8B-B14F-4D97-AF65-F5344CB8AC3E}">
        <p14:creationId xmlns:p14="http://schemas.microsoft.com/office/powerpoint/2010/main" val="3137100086"/>
      </p:ext>
    </p:extLst>
  </p:cSld>
  <p:clrMap bg1="lt1" tx1="dk1" bg2="lt2" tx2="dk2" accent1="accent1" accent2="accent2" accent3="accent3" accent4="accent4" accent5="accent5" accent6="accent6" hlink="hlink" folHlink="folHlink"/>
  <p:sldLayoutIdLst>
    <p:sldLayoutId id="2147484828" r:id="rId1"/>
    <p:sldLayoutId id="2147484831" r:id="rId2"/>
    <p:sldLayoutId id="2147483701" r:id="rId3"/>
    <p:sldLayoutId id="2147484832" r:id="rId4"/>
    <p:sldLayoutId id="2147484866" r:id="rId5"/>
    <p:sldLayoutId id="2147483725" r:id="rId6"/>
    <p:sldLayoutId id="2147483707" r:id="rId7"/>
    <p:sldLayoutId id="2147483676" r:id="rId8"/>
    <p:sldLayoutId id="2147484833" r:id="rId9"/>
    <p:sldLayoutId id="2147484834" r:id="rId10"/>
    <p:sldLayoutId id="2147484835" r:id="rId11"/>
    <p:sldLayoutId id="2147483691" r:id="rId12"/>
    <p:sldLayoutId id="2147483683" r:id="rId13"/>
    <p:sldLayoutId id="2147483674" r:id="rId14"/>
    <p:sldLayoutId id="2147484836" r:id="rId15"/>
    <p:sldLayoutId id="2147484872" r:id="rId16"/>
    <p:sldLayoutId id="2147484873" r:id="rId17"/>
    <p:sldLayoutId id="2147484838" r:id="rId18"/>
    <p:sldLayoutId id="2147484870" r:id="rId19"/>
    <p:sldLayoutId id="2147484871" r:id="rId20"/>
    <p:sldLayoutId id="2147484840" r:id="rId21"/>
    <p:sldLayoutId id="2147484841" r:id="rId22"/>
    <p:sldLayoutId id="2147484842" r:id="rId23"/>
    <p:sldLayoutId id="2147484867" r:id="rId24"/>
    <p:sldLayoutId id="2147484843" r:id="rId25"/>
    <p:sldLayoutId id="2147484844" r:id="rId26"/>
    <p:sldLayoutId id="2147484845" r:id="rId27"/>
    <p:sldLayoutId id="2147484846" r:id="rId28"/>
    <p:sldLayoutId id="2147484847" r:id="rId29"/>
    <p:sldLayoutId id="2147484848" r:id="rId30"/>
    <p:sldLayoutId id="2147484849" r:id="rId31"/>
    <p:sldLayoutId id="2147484850" r:id="rId32"/>
    <p:sldLayoutId id="2147484851" r:id="rId33"/>
    <p:sldLayoutId id="2147484853" r:id="rId34"/>
    <p:sldLayoutId id="2147484852" r:id="rId35"/>
    <p:sldLayoutId id="2147484875" r:id="rId36"/>
    <p:sldLayoutId id="2147484860" r:id="rId37"/>
    <p:sldLayoutId id="2147484861" r:id="rId38"/>
    <p:sldLayoutId id="2147484868" r:id="rId39"/>
    <p:sldLayoutId id="2147484869" r:id="rId40"/>
    <p:sldLayoutId id="2147484862" r:id="rId41"/>
    <p:sldLayoutId id="2147484855" r:id="rId42"/>
    <p:sldLayoutId id="2147484856" r:id="rId43"/>
    <p:sldLayoutId id="2147484854" r:id="rId44"/>
    <p:sldLayoutId id="2147484864" r:id="rId45"/>
    <p:sldLayoutId id="2147484865" r:id="rId46"/>
    <p:sldLayoutId id="2147484839" r:id="rId47"/>
  </p:sldLayoutIdLst>
  <p:txStyles>
    <p:titleStyle>
      <a:lvl1pPr algn="l" defTabSz="914400" rtl="0" eaLnBrk="1" latinLnBrk="0" hangingPunct="1">
        <a:lnSpc>
          <a:spcPct val="90000"/>
        </a:lnSpc>
        <a:spcBef>
          <a:spcPct val="0"/>
        </a:spcBef>
        <a:buNone/>
        <a:defRPr sz="36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6B_164FB67B.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8/10/relationships/comments" Target="../comments/modernComment_17F_2E42659B.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8/10/relationships/comments" Target="../comments/modernComment_16C_767D6C8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1B6_916F730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B7_6EE0787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B3A01-0068-B20A-71A8-41FB220A522C}"/>
              </a:ext>
            </a:extLst>
          </p:cNvPr>
          <p:cNvSpPr>
            <a:spLocks noGrp="1"/>
          </p:cNvSpPr>
          <p:nvPr>
            <p:ph type="body" sz="quarter" idx="27"/>
          </p:nvPr>
        </p:nvSpPr>
        <p:spPr>
          <a:xfrm>
            <a:off x="6962172" y="1791556"/>
            <a:ext cx="3210528" cy="904239"/>
          </a:xfrm>
        </p:spPr>
        <p:txBody>
          <a:bodyPr/>
          <a:lstStyle/>
          <a:p>
            <a:r>
              <a:rPr lang="en-US" dirty="0"/>
              <a:t>Content</a:t>
            </a:r>
          </a:p>
        </p:txBody>
      </p:sp>
      <p:sp>
        <p:nvSpPr>
          <p:cNvPr id="3" name="Text Placeholder 2">
            <a:extLst>
              <a:ext uri="{FF2B5EF4-FFF2-40B4-BE49-F238E27FC236}">
                <a16:creationId xmlns:a16="http://schemas.microsoft.com/office/drawing/2014/main" id="{592E2CD0-C843-00DC-DD60-5FECD7AD06B1}"/>
              </a:ext>
            </a:extLst>
          </p:cNvPr>
          <p:cNvSpPr>
            <a:spLocks noGrp="1"/>
          </p:cNvSpPr>
          <p:nvPr>
            <p:ph type="body" sz="quarter" idx="11"/>
          </p:nvPr>
        </p:nvSpPr>
        <p:spPr>
          <a:xfrm>
            <a:off x="1054100" y="2755900"/>
            <a:ext cx="10404475" cy="2771011"/>
          </a:xfrm>
        </p:spPr>
        <p:txBody>
          <a:bodyPr/>
          <a:lstStyle/>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Times New Roman" panose="02020603050405020304" pitchFamily="18" charset="0"/>
                <a:cs typeface="Times New Roman" panose="02020603050405020304" pitchFamily="18" charset="0"/>
              </a:rPr>
              <a:t>1- Part I: Java Script (fundamental)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Times New Roman" panose="02020603050405020304" pitchFamily="18" charset="0"/>
                <a:cs typeface="Times New Roman" panose="02020603050405020304" pitchFamily="18" charset="0"/>
              </a:rPr>
              <a:t>2- Part II: Install Playwright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Times New Roman" panose="02020603050405020304" pitchFamily="18" charset="0"/>
                <a:cs typeface="Times New Roman" panose="02020603050405020304" pitchFamily="18" charset="0"/>
              </a:rPr>
              <a:t>3- Part III: Locate Elements with Playwright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Times New Roman" panose="02020603050405020304" pitchFamily="18" charset="0"/>
                <a:cs typeface="Times New Roman" panose="02020603050405020304" pitchFamily="18" charset="0"/>
              </a:rPr>
              <a:t>4- Execute Actions on Elements with Playwright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Times New Roman" panose="02020603050405020304" pitchFamily="18" charset="0"/>
                <a:cs typeface="Times New Roman" panose="02020603050405020304" pitchFamily="18" charset="0"/>
              </a:rPr>
              <a:t>5- Perform Test Assertions</a:t>
            </a:r>
            <a:endParaRPr lang="en-US" sz="1800" kern="0" dirty="0">
              <a:latin typeface="Poppins" panose="00000500000000000000" pitchFamily="2" charset="0"/>
              <a:ea typeface="Times New Roman" panose="02020603050405020304" pitchFamily="18" charset="0"/>
              <a:cs typeface="Times New Roman" panose="02020603050405020304" pitchFamily="18" charset="0"/>
            </a:endParaRPr>
          </a:p>
          <a:p>
            <a:pPr marR="0" lvl="0">
              <a:lnSpc>
                <a:spcPct val="107000"/>
              </a:lnSpc>
              <a:spcBef>
                <a:spcPts val="0"/>
              </a:spcBef>
              <a:spcAft>
                <a:spcPts val="0"/>
              </a:spcAft>
              <a:buSzPts val="1000"/>
              <a:tabLst>
                <a:tab pos="457200" algn="l"/>
              </a:tabLst>
            </a:pPr>
            <a:r>
              <a:rPr lang="en-US" sz="1800" kern="0" dirty="0">
                <a:effectLst/>
                <a:latin typeface="Poppins" panose="00000500000000000000" pitchFamily="2" charset="0"/>
                <a:ea typeface="Aptos" panose="020B0004020202020204" pitchFamily="34" charset="0"/>
                <a:cs typeface="Times New Roman" panose="02020603050405020304" pitchFamily="18" charset="0"/>
              </a:rPr>
              <a:t>6- Demo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432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104900" y="1530350"/>
            <a:ext cx="11087100" cy="5613400"/>
          </a:xfrm>
        </p:spPr>
        <p:txBody>
          <a:bodyPr>
            <a:normAutofit/>
          </a:bodyPr>
          <a:lstStyle/>
          <a:p>
            <a:r>
              <a:rPr lang="fr-FR" dirty="0"/>
              <a:t>  </a:t>
            </a:r>
            <a:r>
              <a:rPr lang="fr-FR" dirty="0" err="1"/>
              <a:t>await</a:t>
            </a:r>
            <a:r>
              <a:rPr lang="fr-FR" dirty="0"/>
              <a:t> </a:t>
            </a:r>
            <a:r>
              <a:rPr lang="fr-FR" dirty="0" err="1"/>
              <a:t>page.click</a:t>
            </a:r>
            <a:r>
              <a:rPr lang="fr-FR" dirty="0"/>
              <a:t>('#</a:t>
            </a:r>
            <a:r>
              <a:rPr lang="fr-FR" dirty="0" err="1"/>
              <a:t>Submit</a:t>
            </a:r>
            <a:r>
              <a:rPr lang="fr-FR" dirty="0"/>
              <a:t>');</a:t>
            </a:r>
          </a:p>
          <a:p>
            <a:endParaRPr lang="fr-FR" dirty="0"/>
          </a:p>
          <a:p>
            <a:r>
              <a:rPr lang="fr-FR" dirty="0"/>
              <a:t>  // </a:t>
            </a:r>
            <a:r>
              <a:rPr lang="fr-FR" dirty="0" err="1"/>
              <a:t>Wait</a:t>
            </a:r>
            <a:r>
              <a:rPr lang="fr-FR" dirty="0"/>
              <a:t> for the quick </a:t>
            </a:r>
            <a:r>
              <a:rPr lang="fr-FR" dirty="0" err="1"/>
              <a:t>navigator</a:t>
            </a:r>
            <a:r>
              <a:rPr lang="fr-FR" dirty="0"/>
              <a:t> </a:t>
            </a:r>
            <a:r>
              <a:rPr lang="fr-FR" dirty="0" err="1"/>
              <a:t>element</a:t>
            </a:r>
            <a:r>
              <a:rPr lang="fr-FR" dirty="0"/>
              <a:t> to </a:t>
            </a:r>
            <a:r>
              <a:rPr lang="fr-FR" dirty="0" err="1"/>
              <a:t>appear</a:t>
            </a:r>
            <a:endParaRPr lang="fr-FR" dirty="0"/>
          </a:p>
          <a:p>
            <a:r>
              <a:rPr lang="fr-FR" dirty="0"/>
              <a:t>  </a:t>
            </a:r>
            <a:r>
              <a:rPr lang="fr-FR" dirty="0" err="1"/>
              <a:t>await</a:t>
            </a:r>
            <a:r>
              <a:rPr lang="fr-FR" dirty="0"/>
              <a:t> </a:t>
            </a:r>
            <a:r>
              <a:rPr lang="fr-FR" dirty="0" err="1"/>
              <a:t>page.waitForSelector</a:t>
            </a:r>
            <a:r>
              <a:rPr lang="fr-FR" dirty="0"/>
              <a:t>('#</a:t>
            </a:r>
            <a:r>
              <a:rPr lang="fr-FR" dirty="0" err="1"/>
              <a:t>epi-quickNavigator-clickHandler</a:t>
            </a:r>
            <a:r>
              <a:rPr lang="fr-FR" dirty="0"/>
              <a:t>');</a:t>
            </a:r>
          </a:p>
          <a:p>
            <a:endParaRPr lang="fr-FR" dirty="0"/>
          </a:p>
          <a:p>
            <a:r>
              <a:rPr lang="fr-FR" dirty="0"/>
              <a:t>  // Click on the </a:t>
            </a:r>
            <a:r>
              <a:rPr lang="fr-FR" dirty="0" err="1"/>
              <a:t>navigator</a:t>
            </a:r>
            <a:r>
              <a:rPr lang="fr-FR" dirty="0"/>
              <a:t> and go to CMS Edit</a:t>
            </a:r>
          </a:p>
          <a:p>
            <a:r>
              <a:rPr lang="fr-FR" dirty="0"/>
              <a:t>  </a:t>
            </a:r>
            <a:r>
              <a:rPr lang="fr-FR" dirty="0" err="1"/>
              <a:t>await</a:t>
            </a:r>
            <a:r>
              <a:rPr lang="fr-FR" dirty="0"/>
              <a:t> </a:t>
            </a:r>
            <a:r>
              <a:rPr lang="fr-FR" dirty="0" err="1"/>
              <a:t>page.click</a:t>
            </a:r>
            <a:r>
              <a:rPr lang="fr-FR" dirty="0"/>
              <a:t>('#</a:t>
            </a:r>
            <a:r>
              <a:rPr lang="fr-FR" dirty="0" err="1"/>
              <a:t>epi-quickNavigator-clickHandler</a:t>
            </a:r>
            <a:r>
              <a:rPr lang="fr-FR" dirty="0"/>
              <a:t>');</a:t>
            </a:r>
          </a:p>
          <a:p>
            <a:r>
              <a:rPr lang="fr-FR" dirty="0"/>
              <a:t>  </a:t>
            </a:r>
            <a:r>
              <a:rPr lang="fr-FR" dirty="0" err="1"/>
              <a:t>await</a:t>
            </a:r>
            <a:r>
              <a:rPr lang="fr-FR" dirty="0"/>
              <a:t> </a:t>
            </a:r>
            <a:r>
              <a:rPr lang="fr-FR" dirty="0" err="1"/>
              <a:t>page.click</a:t>
            </a:r>
            <a:r>
              <a:rPr lang="fr-FR" dirty="0"/>
              <a:t>('</a:t>
            </a:r>
            <a:r>
              <a:rPr lang="fr-FR" dirty="0" err="1"/>
              <a:t>text</a:t>
            </a:r>
            <a:r>
              <a:rPr lang="fr-FR" dirty="0"/>
              <a:t>=CMS Edit');</a:t>
            </a:r>
          </a:p>
          <a:p>
            <a:endParaRPr lang="fr-FR" dirty="0"/>
          </a:p>
          <a:p>
            <a:r>
              <a:rPr lang="fr-FR" dirty="0"/>
              <a:t>  // </a:t>
            </a:r>
            <a:r>
              <a:rPr lang="fr-FR" dirty="0" err="1"/>
              <a:t>Verify</a:t>
            </a:r>
            <a:r>
              <a:rPr lang="fr-FR" dirty="0"/>
              <a:t> </a:t>
            </a:r>
            <a:r>
              <a:rPr lang="fr-FR" dirty="0" err="1"/>
              <a:t>elements</a:t>
            </a:r>
            <a:r>
              <a:rPr lang="fr-FR" dirty="0"/>
              <a:t> on the CMS Admin page</a:t>
            </a:r>
          </a:p>
          <a:p>
            <a:r>
              <a:rPr lang="fr-FR" dirty="0"/>
              <a:t>  </a:t>
            </a:r>
            <a:r>
              <a:rPr lang="fr-FR" dirty="0" err="1"/>
              <a:t>await</a:t>
            </a:r>
            <a:r>
              <a:rPr lang="fr-FR" dirty="0"/>
              <a:t> </a:t>
            </a:r>
            <a:r>
              <a:rPr lang="fr-FR" dirty="0" err="1"/>
              <a:t>page.waitForSelector</a:t>
            </a:r>
            <a:r>
              <a:rPr lang="fr-FR" dirty="0"/>
              <a:t>('</a:t>
            </a:r>
            <a:r>
              <a:rPr lang="fr-FR" dirty="0" err="1"/>
              <a:t>text</a:t>
            </a:r>
            <a:r>
              <a:rPr lang="fr-FR" dirty="0"/>
              <a:t>=</a:t>
            </a:r>
            <a:r>
              <a:rPr lang="fr-FR" dirty="0" err="1"/>
              <a:t>Optimizely</a:t>
            </a:r>
            <a:r>
              <a:rPr lang="fr-FR" dirty="0"/>
              <a:t>');</a:t>
            </a:r>
          </a:p>
          <a:p>
            <a:r>
              <a:rPr lang="fr-FR" dirty="0"/>
              <a:t>  </a:t>
            </a:r>
            <a:r>
              <a:rPr lang="fr-FR" dirty="0" err="1"/>
              <a:t>await</a:t>
            </a:r>
            <a:r>
              <a:rPr lang="fr-FR" dirty="0"/>
              <a:t> </a:t>
            </a:r>
            <a:r>
              <a:rPr lang="fr-FR" dirty="0" err="1"/>
              <a:t>page.waitForSelector</a:t>
            </a:r>
            <a:r>
              <a:rPr lang="fr-FR" dirty="0"/>
              <a:t>('</a:t>
            </a:r>
            <a:r>
              <a:rPr lang="fr-FR" dirty="0" err="1"/>
              <a:t>text</a:t>
            </a:r>
            <a:r>
              <a:rPr lang="fr-FR" dirty="0"/>
              <a:t>=CMS');</a:t>
            </a:r>
          </a:p>
          <a:p>
            <a:r>
              <a:rPr lang="fr-FR" dirty="0"/>
              <a:t>})();</a:t>
            </a:r>
          </a:p>
          <a:p>
            <a:endParaRPr lang="fr-FR" dirty="0"/>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8848725" cy="669880"/>
          </a:xfrm>
        </p:spPr>
        <p:txBody>
          <a:bodyPr>
            <a:normAutofit lnSpcReduction="10000"/>
          </a:bodyPr>
          <a:lstStyle/>
          <a:p>
            <a:r>
              <a:rPr lang="en-US" dirty="0"/>
              <a:t>Playwright – full example part 2</a:t>
            </a:r>
          </a:p>
        </p:txBody>
      </p:sp>
    </p:spTree>
    <p:extLst>
      <p:ext uri="{BB962C8B-B14F-4D97-AF65-F5344CB8AC3E}">
        <p14:creationId xmlns:p14="http://schemas.microsoft.com/office/powerpoint/2010/main" val="30582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everal colorful credit cards&#10;&#10;Description automatically generated">
            <a:extLst>
              <a:ext uri="{FF2B5EF4-FFF2-40B4-BE49-F238E27FC236}">
                <a16:creationId xmlns:a16="http://schemas.microsoft.com/office/drawing/2014/main" id="{FF1B9603-58F1-8E79-6200-2AC8EE9E287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070" b="9070"/>
          <a:stretch>
            <a:fillRect/>
          </a:stretch>
        </p:blipFill>
        <p:spPr>
          <a:xfrm>
            <a:off x="109729" y="819570"/>
            <a:ext cx="4075606" cy="4997030"/>
          </a:xfrm>
        </p:spPr>
      </p:pic>
      <p:sp>
        <p:nvSpPr>
          <p:cNvPr id="3" name="Text Placeholder 2">
            <a:extLst>
              <a:ext uri="{FF2B5EF4-FFF2-40B4-BE49-F238E27FC236}">
                <a16:creationId xmlns:a16="http://schemas.microsoft.com/office/drawing/2014/main" id="{2348516C-FB27-5197-BF7B-2D807A1EB905}"/>
              </a:ext>
            </a:extLst>
          </p:cNvPr>
          <p:cNvSpPr>
            <a:spLocks noGrp="1"/>
          </p:cNvSpPr>
          <p:nvPr>
            <p:ph type="body" sz="quarter" idx="20"/>
          </p:nvPr>
        </p:nvSpPr>
        <p:spPr>
          <a:xfrm>
            <a:off x="4819650" y="733470"/>
            <a:ext cx="6638927" cy="682580"/>
          </a:xfrm>
        </p:spPr>
        <p:txBody>
          <a:bodyPr>
            <a:normAutofit lnSpcReduction="10000"/>
          </a:bodyPr>
          <a:lstStyle/>
          <a:p>
            <a:r>
              <a:rPr lang="en-US" dirty="0"/>
              <a:t>Part II – Install Playwright</a:t>
            </a:r>
          </a:p>
        </p:txBody>
      </p:sp>
      <p:sp>
        <p:nvSpPr>
          <p:cNvPr id="4" name="Text Placeholder 3">
            <a:extLst>
              <a:ext uri="{FF2B5EF4-FFF2-40B4-BE49-F238E27FC236}">
                <a16:creationId xmlns:a16="http://schemas.microsoft.com/office/drawing/2014/main" id="{614CF395-F67F-C4C0-1C2D-2486278EBCFD}"/>
              </a:ext>
            </a:extLst>
          </p:cNvPr>
          <p:cNvSpPr>
            <a:spLocks noGrp="1"/>
          </p:cNvSpPr>
          <p:nvPr>
            <p:ph type="body" sz="quarter" idx="15"/>
          </p:nvPr>
        </p:nvSpPr>
        <p:spPr>
          <a:xfrm>
            <a:off x="4476750" y="1587500"/>
            <a:ext cx="6981827" cy="4537031"/>
          </a:xfrm>
        </p:spPr>
        <p:txBody>
          <a:bodyPr>
            <a:normAutofit fontScale="92500"/>
          </a:bodyPr>
          <a:lstStyle/>
          <a:p>
            <a:r>
              <a:rPr lang="en-US" b="1" dirty="0"/>
              <a:t>Step 1: Prerequisites</a:t>
            </a:r>
          </a:p>
          <a:p>
            <a:r>
              <a:rPr lang="en-US" dirty="0"/>
              <a:t>Node.js: Ensure you have Node.js installed. You can download it from Node.js official website (https://nodejs.org/en).</a:t>
            </a:r>
          </a:p>
          <a:p>
            <a:r>
              <a:rPr lang="en-US" dirty="0"/>
              <a:t>Verify the installation by running:</a:t>
            </a:r>
          </a:p>
          <a:p>
            <a:r>
              <a:rPr lang="en-US" dirty="0"/>
              <a:t>node -v</a:t>
            </a:r>
          </a:p>
          <a:p>
            <a:r>
              <a:rPr lang="en-US" dirty="0" err="1"/>
              <a:t>npm</a:t>
            </a:r>
            <a:r>
              <a:rPr lang="en-US" dirty="0"/>
              <a:t> -v</a:t>
            </a:r>
          </a:p>
          <a:p>
            <a:r>
              <a:rPr lang="en-US" b="1" dirty="0"/>
              <a:t>Step 2: Initialize a New Node.js Project</a:t>
            </a:r>
          </a:p>
          <a:p>
            <a:r>
              <a:rPr lang="en-US" dirty="0"/>
              <a:t>Create a new directory for your project (if you don't already have one):</a:t>
            </a:r>
          </a:p>
          <a:p>
            <a:r>
              <a:rPr lang="en-US" dirty="0" err="1"/>
              <a:t>mkdir</a:t>
            </a:r>
            <a:r>
              <a:rPr lang="en-US" dirty="0"/>
              <a:t> my-playwright-project</a:t>
            </a:r>
          </a:p>
          <a:p>
            <a:r>
              <a:rPr lang="en-US" dirty="0"/>
              <a:t>	cd my-playwright-project</a:t>
            </a:r>
          </a:p>
          <a:p>
            <a:r>
              <a:rPr lang="en-US" dirty="0"/>
              <a:t>Initialize a new Node.js project:</a:t>
            </a:r>
          </a:p>
          <a:p>
            <a:r>
              <a:rPr lang="en-US" dirty="0"/>
              <a:t>	</a:t>
            </a:r>
            <a:r>
              <a:rPr lang="en-US" dirty="0" err="1"/>
              <a:t>npm</a:t>
            </a:r>
            <a:r>
              <a:rPr lang="en-US" dirty="0"/>
              <a:t> </a:t>
            </a:r>
            <a:r>
              <a:rPr lang="en-US" dirty="0" err="1"/>
              <a:t>init</a:t>
            </a:r>
            <a:r>
              <a:rPr lang="en-US" dirty="0"/>
              <a:t> -y</a:t>
            </a:r>
          </a:p>
          <a:p>
            <a:endParaRPr lang="en-US" dirty="0"/>
          </a:p>
        </p:txBody>
      </p:sp>
    </p:spTree>
    <p:extLst>
      <p:ext uri="{BB962C8B-B14F-4D97-AF65-F5344CB8AC3E}">
        <p14:creationId xmlns:p14="http://schemas.microsoft.com/office/powerpoint/2010/main" val="20378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everal colorful credit cards&#10;&#10;Description automatically generated">
            <a:extLst>
              <a:ext uri="{FF2B5EF4-FFF2-40B4-BE49-F238E27FC236}">
                <a16:creationId xmlns:a16="http://schemas.microsoft.com/office/drawing/2014/main" id="{FF1B9603-58F1-8E79-6200-2AC8EE9E287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070" b="9070"/>
          <a:stretch>
            <a:fillRect/>
          </a:stretch>
        </p:blipFill>
        <p:spPr>
          <a:xfrm>
            <a:off x="109729" y="819570"/>
            <a:ext cx="4075606" cy="4997030"/>
          </a:xfrm>
        </p:spPr>
      </p:pic>
      <p:sp>
        <p:nvSpPr>
          <p:cNvPr id="3" name="Text Placeholder 2">
            <a:extLst>
              <a:ext uri="{FF2B5EF4-FFF2-40B4-BE49-F238E27FC236}">
                <a16:creationId xmlns:a16="http://schemas.microsoft.com/office/drawing/2014/main" id="{2348516C-FB27-5197-BF7B-2D807A1EB905}"/>
              </a:ext>
            </a:extLst>
          </p:cNvPr>
          <p:cNvSpPr>
            <a:spLocks noGrp="1"/>
          </p:cNvSpPr>
          <p:nvPr>
            <p:ph type="body" sz="quarter" idx="20"/>
          </p:nvPr>
        </p:nvSpPr>
        <p:spPr>
          <a:xfrm>
            <a:off x="4819650" y="733470"/>
            <a:ext cx="6638927" cy="682580"/>
          </a:xfrm>
        </p:spPr>
        <p:txBody>
          <a:bodyPr>
            <a:normAutofit lnSpcReduction="10000"/>
          </a:bodyPr>
          <a:lstStyle/>
          <a:p>
            <a:r>
              <a:rPr lang="en-US" dirty="0"/>
              <a:t>Part II – Install Playwright</a:t>
            </a:r>
          </a:p>
        </p:txBody>
      </p:sp>
      <p:sp>
        <p:nvSpPr>
          <p:cNvPr id="4" name="Text Placeholder 3">
            <a:extLst>
              <a:ext uri="{FF2B5EF4-FFF2-40B4-BE49-F238E27FC236}">
                <a16:creationId xmlns:a16="http://schemas.microsoft.com/office/drawing/2014/main" id="{614CF395-F67F-C4C0-1C2D-2486278EBCFD}"/>
              </a:ext>
            </a:extLst>
          </p:cNvPr>
          <p:cNvSpPr>
            <a:spLocks noGrp="1"/>
          </p:cNvSpPr>
          <p:nvPr>
            <p:ph type="body" sz="quarter" idx="15"/>
          </p:nvPr>
        </p:nvSpPr>
        <p:spPr>
          <a:xfrm>
            <a:off x="4476750" y="1587500"/>
            <a:ext cx="6981827" cy="4537031"/>
          </a:xfrm>
        </p:spPr>
        <p:txBody>
          <a:bodyPr>
            <a:normAutofit lnSpcReduction="10000"/>
          </a:bodyPr>
          <a:lstStyle/>
          <a:p>
            <a:r>
              <a:rPr lang="en-US" b="1" dirty="0"/>
              <a:t>Step 3: Install Playwright</a:t>
            </a:r>
          </a:p>
          <a:p>
            <a:r>
              <a:rPr lang="en-US" dirty="0"/>
              <a:t>	</a:t>
            </a:r>
            <a:r>
              <a:rPr lang="en-US" dirty="0" err="1"/>
              <a:t>npm</a:t>
            </a:r>
            <a:r>
              <a:rPr lang="en-US" dirty="0"/>
              <a:t> install @playwright/test</a:t>
            </a:r>
          </a:p>
          <a:p>
            <a:r>
              <a:rPr lang="en-US" b="1" dirty="0"/>
              <a:t>Step 4: Install Playwright Test Runner to view the report</a:t>
            </a:r>
          </a:p>
          <a:p>
            <a:r>
              <a:rPr lang="en-US" dirty="0"/>
              <a:t>	</a:t>
            </a:r>
            <a:r>
              <a:rPr lang="en-US" dirty="0" err="1"/>
              <a:t>npm</a:t>
            </a:r>
            <a:r>
              <a:rPr lang="en-US" dirty="0"/>
              <a:t> install -D @playwright/test</a:t>
            </a:r>
          </a:p>
          <a:p>
            <a:r>
              <a:rPr lang="en-US" b="1" dirty="0"/>
              <a:t>Step 5: Config Playwright Test Runner</a:t>
            </a:r>
          </a:p>
          <a:p>
            <a:r>
              <a:rPr lang="en-US" b="1" dirty="0"/>
              <a:t>	</a:t>
            </a:r>
            <a:r>
              <a:rPr lang="en-US" dirty="0"/>
              <a:t>create file playwright.config.js in your project folder, the content as below</a:t>
            </a:r>
          </a:p>
          <a:p>
            <a:r>
              <a:rPr lang="en-US" dirty="0"/>
              <a:t>	// playwright.config.js</a:t>
            </a:r>
          </a:p>
          <a:p>
            <a:pPr marL="457200" lvl="1" indent="0">
              <a:buNone/>
            </a:pPr>
            <a:r>
              <a:rPr lang="en-US" b="1" dirty="0" err="1"/>
              <a:t>module.exports</a:t>
            </a:r>
            <a:r>
              <a:rPr lang="en-US" b="1" dirty="0"/>
              <a:t> = {</a:t>
            </a:r>
          </a:p>
          <a:p>
            <a:pPr marL="457200" lvl="1" indent="0">
              <a:buNone/>
            </a:pPr>
            <a:r>
              <a:rPr lang="en-US" b="1" dirty="0"/>
              <a:t>  reporter: 'html', // Use reporter HTML to create report</a:t>
            </a:r>
          </a:p>
          <a:p>
            <a:pPr marL="457200" lvl="1" indent="0">
              <a:buNone/>
            </a:pPr>
            <a:r>
              <a:rPr lang="en-US" b="1" dirty="0"/>
              <a:t>  use: {</a:t>
            </a:r>
          </a:p>
          <a:p>
            <a:pPr marL="457200" lvl="1" indent="0">
              <a:buNone/>
            </a:pPr>
            <a:r>
              <a:rPr lang="en-US" b="1" dirty="0"/>
              <a:t>    </a:t>
            </a:r>
            <a:r>
              <a:rPr lang="en-US" b="1" dirty="0" err="1"/>
              <a:t>browserName</a:t>
            </a:r>
            <a:r>
              <a:rPr lang="en-US" b="1" dirty="0"/>
              <a:t>: 'chromium', // Choose the browser that you want</a:t>
            </a:r>
          </a:p>
          <a:p>
            <a:pPr marL="457200" lvl="1" indent="0">
              <a:buNone/>
            </a:pPr>
            <a:r>
              <a:rPr lang="en-US" b="1" dirty="0"/>
              <a:t>  },</a:t>
            </a:r>
          </a:p>
          <a:p>
            <a:pPr marL="457200" lvl="1" indent="0">
              <a:buNone/>
            </a:pPr>
            <a:r>
              <a:rPr lang="en-US" b="1" dirty="0"/>
              <a:t>};:</a:t>
            </a:r>
          </a:p>
          <a:p>
            <a:endParaRPr lang="en-US" dirty="0"/>
          </a:p>
          <a:p>
            <a:endParaRPr lang="en-US" dirty="0"/>
          </a:p>
          <a:p>
            <a:endParaRPr lang="en-US" dirty="0"/>
          </a:p>
        </p:txBody>
      </p:sp>
    </p:spTree>
    <p:extLst>
      <p:ext uri="{BB962C8B-B14F-4D97-AF65-F5344CB8AC3E}">
        <p14:creationId xmlns:p14="http://schemas.microsoft.com/office/powerpoint/2010/main" val="402966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a:xfrm>
            <a:off x="733426" y="1160643"/>
            <a:ext cx="9553686" cy="1821693"/>
          </a:xfrm>
        </p:spPr>
        <p:txBody>
          <a:bodyPr/>
          <a:lstStyle/>
          <a:p>
            <a:pPr marL="514350" indent="-514350">
              <a:buAutoNum type="arabicPeriod"/>
            </a:pPr>
            <a:r>
              <a:rPr lang="en-US" dirty="0"/>
              <a:t>Use CSS Selectors:</a:t>
            </a:r>
          </a:p>
          <a:p>
            <a:r>
              <a:rPr lang="en-US" dirty="0"/>
              <a:t>1.1 </a:t>
            </a:r>
            <a:r>
              <a:rPr lang="en-US" dirty="0" err="1"/>
              <a:t>querySelector</a:t>
            </a:r>
            <a:r>
              <a:rPr lang="en-US" dirty="0"/>
              <a:t>: Selects the first element that matches the CSS selector</a:t>
            </a:r>
          </a:p>
          <a:p>
            <a:r>
              <a:rPr lang="fr-FR" dirty="0" err="1"/>
              <a:t>const</a:t>
            </a:r>
            <a:r>
              <a:rPr lang="fr-FR" dirty="0"/>
              <a:t> </a:t>
            </a:r>
            <a:r>
              <a:rPr lang="fr-FR" dirty="0" err="1"/>
              <a:t>element</a:t>
            </a:r>
            <a:r>
              <a:rPr lang="fr-FR" dirty="0"/>
              <a:t> = </a:t>
            </a:r>
            <a:r>
              <a:rPr lang="fr-FR" dirty="0" err="1"/>
              <a:t>await</a:t>
            </a:r>
            <a:r>
              <a:rPr lang="fr-FR" dirty="0"/>
              <a:t> page.$('</a:t>
            </a:r>
            <a:r>
              <a:rPr lang="fr-FR" dirty="0" err="1"/>
              <a:t>selector</a:t>
            </a:r>
            <a:r>
              <a:rPr lang="fr-FR" dirty="0"/>
              <a:t>’);</a:t>
            </a:r>
          </a:p>
          <a:p>
            <a:r>
              <a:rPr lang="en-US" dirty="0"/>
              <a:t>For example</a:t>
            </a:r>
          </a:p>
          <a:p>
            <a:r>
              <a:rPr lang="en-US" dirty="0"/>
              <a:t>const </a:t>
            </a:r>
            <a:r>
              <a:rPr lang="en-US" dirty="0" err="1"/>
              <a:t>usernameInput</a:t>
            </a:r>
            <a:r>
              <a:rPr lang="en-US" dirty="0"/>
              <a:t> = await page.$('#</a:t>
            </a:r>
            <a:r>
              <a:rPr lang="en-US" dirty="0" err="1"/>
              <a:t>UserName</a:t>
            </a:r>
            <a:r>
              <a:rPr lang="en-US" dirty="0"/>
              <a:t>');</a:t>
            </a:r>
          </a:p>
          <a:p>
            <a:r>
              <a:rPr lang="en-US" dirty="0"/>
              <a:t>  await </a:t>
            </a:r>
            <a:r>
              <a:rPr lang="en-US" dirty="0" err="1"/>
              <a:t>usernameInput.fill</a:t>
            </a:r>
            <a:r>
              <a:rPr lang="en-US" dirty="0"/>
              <a:t>(</a:t>
            </a:r>
            <a:r>
              <a:rPr lang="en-US" dirty="0" err="1"/>
              <a:t>userName</a:t>
            </a:r>
            <a:r>
              <a:rPr lang="en-US" dirty="0"/>
              <a:t>);</a:t>
            </a:r>
          </a:p>
          <a:p>
            <a:endParaRPr lang="en-US" dirty="0"/>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a:xfrm>
            <a:off x="733426" y="629312"/>
            <a:ext cx="8143873" cy="347663"/>
          </a:xfrm>
        </p:spPr>
        <p:txBody>
          <a:bodyPr/>
          <a:lstStyle/>
          <a:p>
            <a:r>
              <a:rPr lang="en-US" dirty="0"/>
              <a:t>Part III: </a:t>
            </a:r>
            <a:r>
              <a:rPr lang="en-US" sz="2400" kern="0" dirty="0">
                <a:effectLst/>
                <a:latin typeface="Poppins" panose="00000500000000000000" pitchFamily="2" charset="0"/>
                <a:ea typeface="Times New Roman" panose="02020603050405020304" pitchFamily="18" charset="0"/>
                <a:cs typeface="Times New Roman" panose="02020603050405020304" pitchFamily="18" charset="0"/>
              </a:rPr>
              <a:t>Locate Elements with Playwright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2841" y="159977"/>
            <a:ext cx="1062662" cy="531331"/>
          </a:xfrm>
          <a:prstGeom prst="rect">
            <a:avLst/>
          </a:prstGeom>
        </p:spPr>
      </p:pic>
      <p:pic>
        <p:nvPicPr>
          <p:cNvPr id="6" name="Picture 5">
            <a:extLst>
              <a:ext uri="{FF2B5EF4-FFF2-40B4-BE49-F238E27FC236}">
                <a16:creationId xmlns:a16="http://schemas.microsoft.com/office/drawing/2014/main" id="{5AA28A26-862B-ED84-006A-A2B98A4233A2}"/>
              </a:ext>
            </a:extLst>
          </p:cNvPr>
          <p:cNvPicPr>
            <a:picLocks noChangeAspect="1"/>
          </p:cNvPicPr>
          <p:nvPr/>
        </p:nvPicPr>
        <p:blipFill>
          <a:blip r:embed="rId4"/>
          <a:stretch>
            <a:fillRect/>
          </a:stretch>
        </p:blipFill>
        <p:spPr>
          <a:xfrm>
            <a:off x="8235863" y="3772001"/>
            <a:ext cx="3956137" cy="3085999"/>
          </a:xfrm>
          <a:prstGeom prst="rect">
            <a:avLst/>
          </a:prstGeom>
        </p:spPr>
      </p:pic>
    </p:spTree>
    <p:extLst>
      <p:ext uri="{BB962C8B-B14F-4D97-AF65-F5344CB8AC3E}">
        <p14:creationId xmlns:p14="http://schemas.microsoft.com/office/powerpoint/2010/main" val="776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a:xfrm>
            <a:off x="792842" y="1160643"/>
            <a:ext cx="9553686" cy="1821693"/>
          </a:xfrm>
        </p:spPr>
        <p:txBody>
          <a:bodyPr/>
          <a:lstStyle/>
          <a:p>
            <a:pPr marL="514350" indent="-514350">
              <a:buAutoNum type="arabicPeriod"/>
            </a:pPr>
            <a:r>
              <a:rPr lang="en-US" dirty="0"/>
              <a:t>Use CSS Selectors:</a:t>
            </a:r>
          </a:p>
          <a:p>
            <a:r>
              <a:rPr lang="en-US" dirty="0"/>
              <a:t>1.2 </a:t>
            </a:r>
            <a:r>
              <a:rPr lang="en-US" dirty="0" err="1"/>
              <a:t>querySelector</a:t>
            </a:r>
            <a:r>
              <a:rPr lang="en-US" dirty="0"/>
              <a:t>: Selects all elements that matches the CSS selector</a:t>
            </a:r>
          </a:p>
          <a:p>
            <a:r>
              <a:rPr lang="fr-FR" dirty="0" err="1"/>
              <a:t>const</a:t>
            </a:r>
            <a:r>
              <a:rPr lang="fr-FR" dirty="0"/>
              <a:t> </a:t>
            </a:r>
            <a:r>
              <a:rPr lang="fr-FR" dirty="0" err="1"/>
              <a:t>elements</a:t>
            </a:r>
            <a:r>
              <a:rPr lang="fr-FR" dirty="0"/>
              <a:t> = </a:t>
            </a:r>
            <a:r>
              <a:rPr lang="fr-FR" dirty="0" err="1"/>
              <a:t>await</a:t>
            </a:r>
            <a:r>
              <a:rPr lang="fr-FR" dirty="0"/>
              <a:t> page.$$('</a:t>
            </a:r>
            <a:r>
              <a:rPr lang="fr-FR" dirty="0" err="1"/>
              <a:t>selector</a:t>
            </a:r>
            <a:r>
              <a:rPr lang="fr-FR" dirty="0"/>
              <a:t>');</a:t>
            </a:r>
          </a:p>
          <a:p>
            <a:r>
              <a:rPr lang="en-US" dirty="0"/>
              <a:t>For example</a:t>
            </a:r>
          </a:p>
          <a:p>
            <a:r>
              <a:rPr lang="en-US" sz="1600" dirty="0"/>
              <a:t>	// The first element is found and clicked</a:t>
            </a:r>
          </a:p>
          <a:p>
            <a:r>
              <a:rPr lang="en-US" sz="1600" dirty="0"/>
              <a:t>	const elements = await page.$$('//*[@id="sideBarNavigationRoot"]//div[2]/div/a');</a:t>
            </a:r>
          </a:p>
          <a:p>
            <a:r>
              <a:rPr lang="en-US" sz="1600" dirty="0"/>
              <a:t>	if (</a:t>
            </a:r>
            <a:r>
              <a:rPr lang="en-US" sz="1600" dirty="0" err="1"/>
              <a:t>elements.length</a:t>
            </a:r>
            <a:r>
              <a:rPr lang="en-US" sz="1600" dirty="0"/>
              <a:t> &gt; 0) {</a:t>
            </a:r>
          </a:p>
          <a:p>
            <a:r>
              <a:rPr lang="en-US" sz="1600" dirty="0"/>
              <a:t>	  await elements[0].click();  // Click the first element found by the XPath</a:t>
            </a:r>
          </a:p>
          <a:p>
            <a:r>
              <a:rPr lang="en-US" sz="1600" dirty="0"/>
              <a:t>	}</a:t>
            </a:r>
          </a:p>
          <a:p>
            <a:endParaRPr lang="en-US" dirty="0"/>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a:xfrm>
            <a:off x="733426" y="629312"/>
            <a:ext cx="8143873" cy="347663"/>
          </a:xfrm>
        </p:spPr>
        <p:txBody>
          <a:bodyPr/>
          <a:lstStyle/>
          <a:p>
            <a:r>
              <a:rPr lang="en-US" dirty="0"/>
              <a:t>Part III: </a:t>
            </a:r>
            <a:r>
              <a:rPr lang="en-US" sz="2400" kern="0" dirty="0">
                <a:effectLst/>
                <a:latin typeface="Poppins" panose="00000500000000000000" pitchFamily="2" charset="0"/>
                <a:ea typeface="Times New Roman" panose="02020603050405020304" pitchFamily="18" charset="0"/>
                <a:cs typeface="Times New Roman" panose="02020603050405020304" pitchFamily="18" charset="0"/>
              </a:rPr>
              <a:t>Locate Elements with Playwright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92842" y="137786"/>
            <a:ext cx="1062662" cy="531331"/>
          </a:xfrm>
          <a:prstGeom prst="rect">
            <a:avLst/>
          </a:prstGeom>
        </p:spPr>
      </p:pic>
      <p:pic>
        <p:nvPicPr>
          <p:cNvPr id="7" name="Picture 6">
            <a:extLst>
              <a:ext uri="{FF2B5EF4-FFF2-40B4-BE49-F238E27FC236}">
                <a16:creationId xmlns:a16="http://schemas.microsoft.com/office/drawing/2014/main" id="{E0314D09-8CE8-E6C5-4D77-2EE10FCBBFE7}"/>
              </a:ext>
            </a:extLst>
          </p:cNvPr>
          <p:cNvPicPr>
            <a:picLocks noChangeAspect="1"/>
          </p:cNvPicPr>
          <p:nvPr/>
        </p:nvPicPr>
        <p:blipFill>
          <a:blip r:embed="rId3"/>
          <a:stretch>
            <a:fillRect/>
          </a:stretch>
        </p:blipFill>
        <p:spPr>
          <a:xfrm>
            <a:off x="7280330" y="4356585"/>
            <a:ext cx="4961774" cy="2501415"/>
          </a:xfrm>
          <a:prstGeom prst="rect">
            <a:avLst/>
          </a:prstGeom>
        </p:spPr>
      </p:pic>
    </p:spTree>
    <p:extLst>
      <p:ext uri="{BB962C8B-B14F-4D97-AF65-F5344CB8AC3E}">
        <p14:creationId xmlns:p14="http://schemas.microsoft.com/office/powerpoint/2010/main" val="369899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a:xfrm>
            <a:off x="805368" y="1281684"/>
            <a:ext cx="9553686" cy="1821693"/>
          </a:xfrm>
        </p:spPr>
        <p:txBody>
          <a:bodyPr/>
          <a:lstStyle/>
          <a:p>
            <a:r>
              <a:rPr lang="en-US" dirty="0"/>
              <a:t>2. Use Text Content:</a:t>
            </a:r>
          </a:p>
          <a:p>
            <a:r>
              <a:rPr lang="en-US" b="0" dirty="0"/>
              <a:t>text: Finds an element containing the specified text.</a:t>
            </a:r>
          </a:p>
          <a:p>
            <a:r>
              <a:rPr lang="fr-FR" b="0" dirty="0" err="1"/>
              <a:t>const</a:t>
            </a:r>
            <a:r>
              <a:rPr lang="fr-FR" b="0" dirty="0"/>
              <a:t> </a:t>
            </a:r>
            <a:r>
              <a:rPr lang="fr-FR" b="0" dirty="0" err="1"/>
              <a:t>element</a:t>
            </a:r>
            <a:r>
              <a:rPr lang="fr-FR" b="0" dirty="0"/>
              <a:t> = </a:t>
            </a:r>
            <a:r>
              <a:rPr lang="fr-FR" b="0" dirty="0" err="1"/>
              <a:t>await</a:t>
            </a:r>
            <a:r>
              <a:rPr lang="fr-FR" b="0" dirty="0"/>
              <a:t> </a:t>
            </a:r>
            <a:r>
              <a:rPr lang="fr-FR" b="0" dirty="0" err="1"/>
              <a:t>page.getByText</a:t>
            </a:r>
            <a:r>
              <a:rPr lang="fr-FR" b="0" dirty="0"/>
              <a:t>('</a:t>
            </a:r>
            <a:r>
              <a:rPr lang="fr-FR" b="0" dirty="0" err="1"/>
              <a:t>Text</a:t>
            </a:r>
            <a:r>
              <a:rPr lang="fr-FR" b="0" dirty="0"/>
              <a:t> Content');</a:t>
            </a:r>
          </a:p>
          <a:p>
            <a:r>
              <a:rPr lang="en-US" dirty="0"/>
              <a:t>For example</a:t>
            </a:r>
          </a:p>
          <a:p>
            <a:r>
              <a:rPr lang="en-US" b="0" dirty="0"/>
              <a:t>	//const element = await </a:t>
            </a:r>
            <a:r>
              <a:rPr lang="en-US" b="0" dirty="0" err="1"/>
              <a:t>page.getByText</a:t>
            </a:r>
            <a:r>
              <a:rPr lang="en-US" b="0" dirty="0"/>
              <a:t>('CMS Edit');</a:t>
            </a:r>
          </a:p>
          <a:p>
            <a:r>
              <a:rPr lang="en-US" b="0" dirty="0"/>
              <a:t>	//await </a:t>
            </a:r>
            <a:r>
              <a:rPr lang="en-US" b="0" dirty="0" err="1"/>
              <a:t>element.click</a:t>
            </a:r>
            <a:r>
              <a:rPr lang="en-US" b="0" dirty="0"/>
              <a:t>();</a:t>
            </a:r>
          </a:p>
          <a:p>
            <a:r>
              <a:rPr lang="en-US" b="0" dirty="0"/>
              <a:t>	await </a:t>
            </a:r>
            <a:r>
              <a:rPr lang="en-US" b="0" dirty="0" err="1"/>
              <a:t>page.getByText</a:t>
            </a:r>
            <a:r>
              <a:rPr lang="en-US" b="0" dirty="0"/>
              <a:t>('CMS Edit').click();</a:t>
            </a:r>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a:xfrm>
            <a:off x="733426" y="629312"/>
            <a:ext cx="8143873" cy="347663"/>
          </a:xfrm>
        </p:spPr>
        <p:txBody>
          <a:bodyPr/>
          <a:lstStyle/>
          <a:p>
            <a:r>
              <a:rPr lang="en-US" dirty="0"/>
              <a:t>Part III: </a:t>
            </a:r>
            <a:r>
              <a:rPr lang="en-US" sz="2400" kern="0" dirty="0">
                <a:effectLst/>
                <a:latin typeface="Poppins" panose="00000500000000000000" pitchFamily="2" charset="0"/>
                <a:ea typeface="Times New Roman" panose="02020603050405020304" pitchFamily="18" charset="0"/>
                <a:cs typeface="Times New Roman" panose="02020603050405020304" pitchFamily="18" charset="0"/>
              </a:rPr>
              <a:t>Locate Elements with Playwright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5368" y="0"/>
            <a:ext cx="1062662" cy="531331"/>
          </a:xfrm>
          <a:prstGeom prst="rect">
            <a:avLst/>
          </a:prstGeom>
        </p:spPr>
      </p:pic>
      <p:pic>
        <p:nvPicPr>
          <p:cNvPr id="6" name="Picture 5">
            <a:extLst>
              <a:ext uri="{FF2B5EF4-FFF2-40B4-BE49-F238E27FC236}">
                <a16:creationId xmlns:a16="http://schemas.microsoft.com/office/drawing/2014/main" id="{C78450C5-2BD9-F2BA-17E7-DEFCE56BB1E0}"/>
              </a:ext>
            </a:extLst>
          </p:cNvPr>
          <p:cNvPicPr>
            <a:picLocks noChangeAspect="1"/>
          </p:cNvPicPr>
          <p:nvPr/>
        </p:nvPicPr>
        <p:blipFill>
          <a:blip r:embed="rId3"/>
          <a:stretch>
            <a:fillRect/>
          </a:stretch>
        </p:blipFill>
        <p:spPr>
          <a:xfrm>
            <a:off x="8292231" y="4054207"/>
            <a:ext cx="3899770" cy="2803794"/>
          </a:xfrm>
          <a:prstGeom prst="rect">
            <a:avLst/>
          </a:prstGeom>
        </p:spPr>
      </p:pic>
    </p:spTree>
    <p:extLst>
      <p:ext uri="{BB962C8B-B14F-4D97-AF65-F5344CB8AC3E}">
        <p14:creationId xmlns:p14="http://schemas.microsoft.com/office/powerpoint/2010/main" val="106380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a:xfrm>
            <a:off x="839898" y="1193450"/>
            <a:ext cx="9553686" cy="1821693"/>
          </a:xfrm>
        </p:spPr>
        <p:txBody>
          <a:bodyPr/>
          <a:lstStyle/>
          <a:p>
            <a:r>
              <a:rPr lang="en-US" dirty="0"/>
              <a:t>3. Use Text Content:</a:t>
            </a:r>
          </a:p>
          <a:p>
            <a:r>
              <a:rPr lang="en-US" b="0" dirty="0"/>
              <a:t>text: Finds an element containing the specified text.</a:t>
            </a:r>
          </a:p>
          <a:p>
            <a:r>
              <a:rPr lang="fr-FR" b="0" dirty="0" err="1"/>
              <a:t>const</a:t>
            </a:r>
            <a:r>
              <a:rPr lang="fr-FR" b="0" dirty="0"/>
              <a:t> </a:t>
            </a:r>
            <a:r>
              <a:rPr lang="fr-FR" b="0" dirty="0" err="1"/>
              <a:t>element</a:t>
            </a:r>
            <a:r>
              <a:rPr lang="fr-FR" b="0" dirty="0"/>
              <a:t> = </a:t>
            </a:r>
            <a:r>
              <a:rPr lang="fr-FR" b="0" dirty="0" err="1"/>
              <a:t>await</a:t>
            </a:r>
            <a:r>
              <a:rPr lang="fr-FR" b="0" dirty="0"/>
              <a:t> </a:t>
            </a:r>
            <a:r>
              <a:rPr lang="fr-FR" b="0" dirty="0" err="1"/>
              <a:t>page.getByText</a:t>
            </a:r>
            <a:r>
              <a:rPr lang="fr-FR" b="0" dirty="0"/>
              <a:t>('</a:t>
            </a:r>
            <a:r>
              <a:rPr lang="fr-FR" b="0" dirty="0" err="1"/>
              <a:t>Text</a:t>
            </a:r>
            <a:r>
              <a:rPr lang="fr-FR" b="0" dirty="0"/>
              <a:t> Content');</a:t>
            </a:r>
          </a:p>
          <a:p>
            <a:r>
              <a:rPr lang="en-US" dirty="0"/>
              <a:t>For example</a:t>
            </a:r>
          </a:p>
          <a:p>
            <a:r>
              <a:rPr lang="en-US" b="0" dirty="0"/>
              <a:t>	//const element = await </a:t>
            </a:r>
            <a:r>
              <a:rPr lang="en-US" b="0" dirty="0" err="1"/>
              <a:t>page.getByText</a:t>
            </a:r>
            <a:r>
              <a:rPr lang="en-US" b="0" dirty="0"/>
              <a:t>('CMS Edit');</a:t>
            </a:r>
          </a:p>
          <a:p>
            <a:r>
              <a:rPr lang="en-US" b="0" dirty="0"/>
              <a:t>	//await </a:t>
            </a:r>
            <a:r>
              <a:rPr lang="en-US" b="0" dirty="0" err="1"/>
              <a:t>element.click</a:t>
            </a:r>
            <a:r>
              <a:rPr lang="en-US" b="0" dirty="0"/>
              <a:t>();</a:t>
            </a:r>
          </a:p>
          <a:p>
            <a:r>
              <a:rPr lang="en-US" b="0" dirty="0"/>
              <a:t>	await </a:t>
            </a:r>
            <a:r>
              <a:rPr lang="en-US" b="0" dirty="0" err="1"/>
              <a:t>page.getByText</a:t>
            </a:r>
            <a:r>
              <a:rPr lang="en-US" b="0" dirty="0"/>
              <a:t>('CMS Edit').click();</a:t>
            </a:r>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a:xfrm>
            <a:off x="733426" y="629312"/>
            <a:ext cx="8143873" cy="347663"/>
          </a:xfrm>
        </p:spPr>
        <p:txBody>
          <a:bodyPr/>
          <a:lstStyle/>
          <a:p>
            <a:r>
              <a:rPr lang="en-US" dirty="0"/>
              <a:t>Part III: </a:t>
            </a:r>
            <a:r>
              <a:rPr lang="en-US" sz="2400" kern="0" dirty="0">
                <a:effectLst/>
                <a:latin typeface="Poppins" panose="00000500000000000000" pitchFamily="2" charset="0"/>
                <a:ea typeface="Times New Roman" panose="02020603050405020304" pitchFamily="18" charset="0"/>
                <a:cs typeface="Times New Roman" panose="02020603050405020304" pitchFamily="18" charset="0"/>
              </a:rPr>
              <a:t>Locate Elements with Playwright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1215" y="172374"/>
            <a:ext cx="1062662" cy="531331"/>
          </a:xfrm>
          <a:prstGeom prst="rect">
            <a:avLst/>
          </a:prstGeom>
        </p:spPr>
      </p:pic>
      <p:pic>
        <p:nvPicPr>
          <p:cNvPr id="6" name="Picture 5">
            <a:extLst>
              <a:ext uri="{FF2B5EF4-FFF2-40B4-BE49-F238E27FC236}">
                <a16:creationId xmlns:a16="http://schemas.microsoft.com/office/drawing/2014/main" id="{C78450C5-2BD9-F2BA-17E7-DEFCE56BB1E0}"/>
              </a:ext>
            </a:extLst>
          </p:cNvPr>
          <p:cNvPicPr>
            <a:picLocks noChangeAspect="1"/>
          </p:cNvPicPr>
          <p:nvPr/>
        </p:nvPicPr>
        <p:blipFill>
          <a:blip r:embed="rId3"/>
          <a:stretch>
            <a:fillRect/>
          </a:stretch>
        </p:blipFill>
        <p:spPr>
          <a:xfrm>
            <a:off x="8254653" y="4026654"/>
            <a:ext cx="3937348" cy="2830811"/>
          </a:xfrm>
          <a:prstGeom prst="rect">
            <a:avLst/>
          </a:prstGeom>
        </p:spPr>
      </p:pic>
    </p:spTree>
    <p:extLst>
      <p:ext uri="{BB962C8B-B14F-4D97-AF65-F5344CB8AC3E}">
        <p14:creationId xmlns:p14="http://schemas.microsoft.com/office/powerpoint/2010/main" val="1992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9758DE-437C-013C-5CA4-14AB4627D3B9}"/>
              </a:ext>
            </a:extLst>
          </p:cNvPr>
          <p:cNvSpPr>
            <a:spLocks noGrp="1"/>
          </p:cNvSpPr>
          <p:nvPr>
            <p:ph type="body" sz="quarter" idx="11"/>
          </p:nvPr>
        </p:nvSpPr>
        <p:spPr>
          <a:xfrm>
            <a:off x="688932" y="1544103"/>
            <a:ext cx="9598181" cy="2567619"/>
          </a:xfrm>
        </p:spPr>
        <p:txBody>
          <a:bodyPr/>
          <a:lstStyle/>
          <a:p>
            <a:r>
              <a:rPr lang="en-US" dirty="0"/>
              <a:t>4. XPath Selectors </a:t>
            </a:r>
          </a:p>
          <a:p>
            <a:r>
              <a:rPr lang="fr-FR" b="0" dirty="0" err="1"/>
              <a:t>const</a:t>
            </a:r>
            <a:r>
              <a:rPr lang="fr-FR" b="0" dirty="0"/>
              <a:t> </a:t>
            </a:r>
            <a:r>
              <a:rPr lang="fr-FR" b="0" dirty="0" err="1"/>
              <a:t>element</a:t>
            </a:r>
            <a:r>
              <a:rPr lang="fr-FR" b="0" dirty="0"/>
              <a:t> = </a:t>
            </a:r>
            <a:r>
              <a:rPr lang="fr-FR" b="0" dirty="0" err="1"/>
              <a:t>await</a:t>
            </a:r>
            <a:r>
              <a:rPr lang="fr-FR" b="0" dirty="0"/>
              <a:t> page.$('//</a:t>
            </a:r>
            <a:r>
              <a:rPr lang="fr-FR" b="0" dirty="0" err="1"/>
              <a:t>xpath</a:t>
            </a:r>
            <a:r>
              <a:rPr lang="fr-FR" b="0" dirty="0"/>
              <a:t>');</a:t>
            </a:r>
          </a:p>
          <a:p>
            <a:r>
              <a:rPr lang="en-US" dirty="0"/>
              <a:t>For example</a:t>
            </a:r>
          </a:p>
          <a:p>
            <a:r>
              <a:rPr lang="en-US" b="0" dirty="0"/>
              <a:t>// Assert Admin page </a:t>
            </a:r>
          </a:p>
          <a:p>
            <a:r>
              <a:rPr lang="en-US" b="0" dirty="0"/>
              <a:t>  await page.$('#epi-</a:t>
            </a:r>
            <a:r>
              <a:rPr lang="en-US" b="0" dirty="0" err="1"/>
              <a:t>quickNavigator</a:t>
            </a:r>
            <a:r>
              <a:rPr lang="en-US" b="0" dirty="0"/>
              <a:t>-</a:t>
            </a:r>
            <a:r>
              <a:rPr lang="en-US" b="0" dirty="0" err="1"/>
              <a:t>clickHandler</a:t>
            </a:r>
            <a:r>
              <a:rPr lang="en-US" b="0" dirty="0"/>
              <a:t>');</a:t>
            </a:r>
          </a:p>
        </p:txBody>
      </p:sp>
      <p:sp>
        <p:nvSpPr>
          <p:cNvPr id="3" name="Text Placeholder 2">
            <a:extLst>
              <a:ext uri="{FF2B5EF4-FFF2-40B4-BE49-F238E27FC236}">
                <a16:creationId xmlns:a16="http://schemas.microsoft.com/office/drawing/2014/main" id="{46C37EB6-4D9B-F0C5-BA45-A0B92F1D310B}"/>
              </a:ext>
            </a:extLst>
          </p:cNvPr>
          <p:cNvSpPr>
            <a:spLocks noGrp="1"/>
          </p:cNvSpPr>
          <p:nvPr>
            <p:ph type="body" sz="quarter" idx="17"/>
          </p:nvPr>
        </p:nvSpPr>
        <p:spPr>
          <a:xfrm>
            <a:off x="733426" y="629312"/>
            <a:ext cx="8143873" cy="347663"/>
          </a:xfrm>
        </p:spPr>
        <p:txBody>
          <a:bodyPr/>
          <a:lstStyle/>
          <a:p>
            <a:r>
              <a:rPr lang="en-US" dirty="0"/>
              <a:t>Part III: </a:t>
            </a:r>
            <a:r>
              <a:rPr lang="en-US" sz="2400" kern="0" dirty="0">
                <a:effectLst/>
                <a:latin typeface="Poppins" panose="00000500000000000000" pitchFamily="2" charset="0"/>
                <a:ea typeface="Times New Roman" panose="02020603050405020304" pitchFamily="18" charset="0"/>
                <a:cs typeface="Times New Roman" panose="02020603050405020304" pitchFamily="18" charset="0"/>
              </a:rPr>
              <a:t>Locate Elements with Playwright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34FC004-74C7-0F4D-A609-E6E4F3D0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88932" y="1012772"/>
            <a:ext cx="1062662" cy="531331"/>
          </a:xfrm>
          <a:prstGeom prst="rect">
            <a:avLst/>
          </a:prstGeom>
        </p:spPr>
      </p:pic>
      <p:pic>
        <p:nvPicPr>
          <p:cNvPr id="7" name="Picture 6">
            <a:extLst>
              <a:ext uri="{FF2B5EF4-FFF2-40B4-BE49-F238E27FC236}">
                <a16:creationId xmlns:a16="http://schemas.microsoft.com/office/drawing/2014/main" id="{155673F5-4572-3F52-69D0-A38A8A10D4F5}"/>
              </a:ext>
            </a:extLst>
          </p:cNvPr>
          <p:cNvPicPr>
            <a:picLocks noChangeAspect="1"/>
          </p:cNvPicPr>
          <p:nvPr/>
        </p:nvPicPr>
        <p:blipFill>
          <a:blip r:embed="rId3"/>
          <a:stretch>
            <a:fillRect/>
          </a:stretch>
        </p:blipFill>
        <p:spPr>
          <a:xfrm>
            <a:off x="5086326" y="3761601"/>
            <a:ext cx="6959136" cy="3104591"/>
          </a:xfrm>
          <a:prstGeom prst="rect">
            <a:avLst/>
          </a:prstGeom>
        </p:spPr>
      </p:pic>
    </p:spTree>
    <p:extLst>
      <p:ext uri="{BB962C8B-B14F-4D97-AF65-F5344CB8AC3E}">
        <p14:creationId xmlns:p14="http://schemas.microsoft.com/office/powerpoint/2010/main" val="107129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19ED-2865-97CC-C605-3ECD31BC0844}"/>
              </a:ext>
            </a:extLst>
          </p:cNvPr>
          <p:cNvSpPr>
            <a:spLocks noGrp="1"/>
          </p:cNvSpPr>
          <p:nvPr>
            <p:ph type="body" sz="quarter" idx="20"/>
          </p:nvPr>
        </p:nvSpPr>
        <p:spPr>
          <a:xfrm>
            <a:off x="733424" y="733470"/>
            <a:ext cx="11078620" cy="814003"/>
          </a:xfrm>
        </p:spPr>
        <p:txBody>
          <a:bodyPr>
            <a:normAutofit fontScale="92500"/>
          </a:bodyPr>
          <a:lstStyle/>
          <a:p>
            <a:r>
              <a:rPr lang="en-US" sz="4000" kern="0" dirty="0">
                <a:effectLst/>
                <a:latin typeface="Poppins" panose="00000500000000000000" pitchFamily="2" charset="0"/>
                <a:ea typeface="Times New Roman" panose="02020603050405020304" pitchFamily="18" charset="0"/>
                <a:cs typeface="Times New Roman" panose="02020603050405020304" pitchFamily="18" charset="0"/>
              </a:rPr>
              <a:t>Part IV -Actions on Elements with Playwright</a:t>
            </a:r>
            <a:endParaRPr lang="en-US" dirty="0"/>
          </a:p>
        </p:txBody>
      </p:sp>
      <p:sp>
        <p:nvSpPr>
          <p:cNvPr id="3" name="Text Placeholder 2">
            <a:extLst>
              <a:ext uri="{FF2B5EF4-FFF2-40B4-BE49-F238E27FC236}">
                <a16:creationId xmlns:a16="http://schemas.microsoft.com/office/drawing/2014/main" id="{EC33C2C7-6868-3E47-4A68-148673955A7D}"/>
              </a:ext>
            </a:extLst>
          </p:cNvPr>
          <p:cNvSpPr>
            <a:spLocks noGrp="1"/>
          </p:cNvSpPr>
          <p:nvPr>
            <p:ph type="body" sz="quarter" idx="15"/>
          </p:nvPr>
        </p:nvSpPr>
        <p:spPr/>
        <p:txBody>
          <a:bodyPr>
            <a:normAutofit/>
          </a:bodyPr>
          <a:lstStyle/>
          <a:p>
            <a:r>
              <a:rPr lang="en-US" dirty="0"/>
              <a:t>Goto</a:t>
            </a:r>
          </a:p>
          <a:p>
            <a:r>
              <a:rPr lang="en-US" dirty="0"/>
              <a:t>Click</a:t>
            </a:r>
          </a:p>
          <a:p>
            <a:r>
              <a:rPr lang="en-US" dirty="0"/>
              <a:t>Fill</a:t>
            </a:r>
          </a:p>
          <a:p>
            <a:r>
              <a:rPr lang="en-US" dirty="0" err="1"/>
              <a:t>waitForSelector</a:t>
            </a:r>
            <a:endParaRPr lang="en-US" dirty="0"/>
          </a:p>
          <a:p>
            <a:r>
              <a:rPr lang="en-US"/>
              <a:t>…etc.</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54D3F30D-9058-B5AE-9504-D86C40FE8914}"/>
              </a:ext>
            </a:extLst>
          </p:cNvPr>
          <p:cNvSpPr>
            <a:spLocks noGrp="1"/>
          </p:cNvSpPr>
          <p:nvPr>
            <p:ph type="body" sz="quarter" idx="18"/>
          </p:nvPr>
        </p:nvSpPr>
        <p:spPr>
          <a:xfrm>
            <a:off x="733424" y="1421627"/>
            <a:ext cx="6189886" cy="814003"/>
          </a:xfrm>
        </p:spPr>
        <p:txBody>
          <a:bodyPr/>
          <a:lstStyle/>
          <a:p>
            <a:r>
              <a:rPr lang="en-US" dirty="0"/>
              <a:t>Some Actions</a:t>
            </a:r>
          </a:p>
        </p:txBody>
      </p:sp>
    </p:spTree>
    <p:extLst>
      <p:ext uri="{BB962C8B-B14F-4D97-AF65-F5344CB8AC3E}">
        <p14:creationId xmlns:p14="http://schemas.microsoft.com/office/powerpoint/2010/main" val="160286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19ED-2865-97CC-C605-3ECD31BC0844}"/>
              </a:ext>
            </a:extLst>
          </p:cNvPr>
          <p:cNvSpPr>
            <a:spLocks noGrp="1"/>
          </p:cNvSpPr>
          <p:nvPr>
            <p:ph type="body" sz="quarter" idx="20"/>
          </p:nvPr>
        </p:nvSpPr>
        <p:spPr>
          <a:xfrm>
            <a:off x="733424" y="733470"/>
            <a:ext cx="11078620" cy="814003"/>
          </a:xfrm>
        </p:spPr>
        <p:txBody>
          <a:bodyPr>
            <a:normAutofit fontScale="92500"/>
          </a:bodyPr>
          <a:lstStyle/>
          <a:p>
            <a:r>
              <a:rPr lang="en-US" sz="4000" kern="0" dirty="0">
                <a:effectLst/>
                <a:latin typeface="Poppins" panose="00000500000000000000" pitchFamily="2" charset="0"/>
                <a:ea typeface="Times New Roman" panose="02020603050405020304" pitchFamily="18" charset="0"/>
                <a:cs typeface="Times New Roman" panose="02020603050405020304" pitchFamily="18" charset="0"/>
              </a:rPr>
              <a:t>Part IV -Actions on Elements with Playwright</a:t>
            </a:r>
            <a:endParaRPr lang="en-US" dirty="0"/>
          </a:p>
        </p:txBody>
      </p:sp>
      <p:sp>
        <p:nvSpPr>
          <p:cNvPr id="3" name="Text Placeholder 2">
            <a:extLst>
              <a:ext uri="{FF2B5EF4-FFF2-40B4-BE49-F238E27FC236}">
                <a16:creationId xmlns:a16="http://schemas.microsoft.com/office/drawing/2014/main" id="{EC33C2C7-6868-3E47-4A68-148673955A7D}"/>
              </a:ext>
            </a:extLst>
          </p:cNvPr>
          <p:cNvSpPr>
            <a:spLocks noGrp="1"/>
          </p:cNvSpPr>
          <p:nvPr>
            <p:ph type="body" sz="quarter" idx="15"/>
          </p:nvPr>
        </p:nvSpPr>
        <p:spPr>
          <a:xfrm>
            <a:off x="733425" y="2141951"/>
            <a:ext cx="6189888" cy="3982579"/>
          </a:xfrm>
        </p:spPr>
        <p:txBody>
          <a:bodyPr>
            <a:normAutofit/>
          </a:bodyPr>
          <a:lstStyle/>
          <a:p>
            <a:r>
              <a:rPr lang="en-US" dirty="0"/>
              <a:t>For example:</a:t>
            </a:r>
          </a:p>
          <a:p>
            <a:endParaRPr lang="en-US" dirty="0"/>
          </a:p>
          <a:p>
            <a:endParaRPr lang="en-US" dirty="0"/>
          </a:p>
        </p:txBody>
      </p:sp>
      <p:sp>
        <p:nvSpPr>
          <p:cNvPr id="4" name="Text Placeholder 3">
            <a:extLst>
              <a:ext uri="{FF2B5EF4-FFF2-40B4-BE49-F238E27FC236}">
                <a16:creationId xmlns:a16="http://schemas.microsoft.com/office/drawing/2014/main" id="{54D3F30D-9058-B5AE-9504-D86C40FE8914}"/>
              </a:ext>
            </a:extLst>
          </p:cNvPr>
          <p:cNvSpPr>
            <a:spLocks noGrp="1"/>
          </p:cNvSpPr>
          <p:nvPr>
            <p:ph type="body" sz="quarter" idx="18"/>
          </p:nvPr>
        </p:nvSpPr>
        <p:spPr>
          <a:xfrm>
            <a:off x="733424" y="1421627"/>
            <a:ext cx="6189886" cy="814003"/>
          </a:xfrm>
        </p:spPr>
        <p:txBody>
          <a:bodyPr/>
          <a:lstStyle/>
          <a:p>
            <a:r>
              <a:rPr lang="en-US" dirty="0"/>
              <a:t>Goto</a:t>
            </a:r>
          </a:p>
          <a:p>
            <a:endParaRPr lang="en-US" dirty="0"/>
          </a:p>
        </p:txBody>
      </p:sp>
      <p:pic>
        <p:nvPicPr>
          <p:cNvPr id="6" name="Picture 5">
            <a:extLst>
              <a:ext uri="{FF2B5EF4-FFF2-40B4-BE49-F238E27FC236}">
                <a16:creationId xmlns:a16="http://schemas.microsoft.com/office/drawing/2014/main" id="{CB7BFECB-56E9-575D-BE95-BFB82D3A2BBE}"/>
              </a:ext>
            </a:extLst>
          </p:cNvPr>
          <p:cNvPicPr>
            <a:picLocks noChangeAspect="1"/>
          </p:cNvPicPr>
          <p:nvPr/>
        </p:nvPicPr>
        <p:blipFill>
          <a:blip r:embed="rId2"/>
          <a:stretch>
            <a:fillRect/>
          </a:stretch>
        </p:blipFill>
        <p:spPr>
          <a:xfrm>
            <a:off x="814897" y="2477022"/>
            <a:ext cx="5457837" cy="3197268"/>
          </a:xfrm>
          <a:prstGeom prst="rect">
            <a:avLst/>
          </a:prstGeom>
        </p:spPr>
      </p:pic>
    </p:spTree>
    <p:extLst>
      <p:ext uri="{BB962C8B-B14F-4D97-AF65-F5344CB8AC3E}">
        <p14:creationId xmlns:p14="http://schemas.microsoft.com/office/powerpoint/2010/main" val="75833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p:txBody>
          <a:bodyPr>
            <a:normAutofit fontScale="92500" lnSpcReduction="10000"/>
          </a:bodyPr>
          <a:lstStyle/>
          <a:p>
            <a:r>
              <a:rPr lang="en-US" dirty="0"/>
              <a:t>1- Variables and Constants</a:t>
            </a:r>
          </a:p>
          <a:p>
            <a:r>
              <a:rPr lang="en-US" dirty="0"/>
              <a:t>2- Promises and Async/Await</a:t>
            </a:r>
          </a:p>
          <a:p>
            <a:r>
              <a:rPr lang="en-US" dirty="0"/>
              <a:t>3- Control Flow</a:t>
            </a:r>
          </a:p>
          <a:p>
            <a:r>
              <a:rPr lang="en-US" dirty="0"/>
              <a:t>4- Error Handling</a:t>
            </a:r>
          </a:p>
          <a:p>
            <a:r>
              <a:rPr lang="en-US" dirty="0"/>
              <a:t>5- Functions</a:t>
            </a:r>
          </a:p>
          <a:p>
            <a:r>
              <a:rPr lang="en-US" dirty="0"/>
              <a:t>6- Module management</a:t>
            </a:r>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p:txBody>
          <a:bodyPr>
            <a:normAutofit/>
          </a:bodyPr>
          <a:lstStyle/>
          <a:p>
            <a:r>
              <a:rPr lang="en-US" dirty="0"/>
              <a:t>Part I - Java Script</a:t>
            </a:r>
          </a:p>
        </p:txBody>
      </p:sp>
    </p:spTree>
    <p:extLst>
      <p:ext uri="{BB962C8B-B14F-4D97-AF65-F5344CB8AC3E}">
        <p14:creationId xmlns:p14="http://schemas.microsoft.com/office/powerpoint/2010/main" val="377198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19ED-2865-97CC-C605-3ECD31BC0844}"/>
              </a:ext>
            </a:extLst>
          </p:cNvPr>
          <p:cNvSpPr>
            <a:spLocks noGrp="1"/>
          </p:cNvSpPr>
          <p:nvPr>
            <p:ph type="body" sz="quarter" idx="20"/>
          </p:nvPr>
        </p:nvSpPr>
        <p:spPr>
          <a:xfrm>
            <a:off x="733424" y="733470"/>
            <a:ext cx="11078620" cy="814003"/>
          </a:xfrm>
        </p:spPr>
        <p:txBody>
          <a:bodyPr>
            <a:normAutofit fontScale="92500"/>
          </a:bodyPr>
          <a:lstStyle/>
          <a:p>
            <a:r>
              <a:rPr lang="en-US" sz="4000" kern="0" dirty="0">
                <a:effectLst/>
                <a:latin typeface="Poppins" panose="00000500000000000000" pitchFamily="2" charset="0"/>
                <a:ea typeface="Times New Roman" panose="02020603050405020304" pitchFamily="18" charset="0"/>
                <a:cs typeface="Times New Roman" panose="02020603050405020304" pitchFamily="18" charset="0"/>
              </a:rPr>
              <a:t>Part IV -Actions on Elements with Playwright</a:t>
            </a:r>
            <a:endParaRPr lang="en-US" dirty="0"/>
          </a:p>
        </p:txBody>
      </p:sp>
      <p:sp>
        <p:nvSpPr>
          <p:cNvPr id="3" name="Text Placeholder 2">
            <a:extLst>
              <a:ext uri="{FF2B5EF4-FFF2-40B4-BE49-F238E27FC236}">
                <a16:creationId xmlns:a16="http://schemas.microsoft.com/office/drawing/2014/main" id="{EC33C2C7-6868-3E47-4A68-148673955A7D}"/>
              </a:ext>
            </a:extLst>
          </p:cNvPr>
          <p:cNvSpPr>
            <a:spLocks noGrp="1"/>
          </p:cNvSpPr>
          <p:nvPr>
            <p:ph type="body" sz="quarter" idx="15"/>
          </p:nvPr>
        </p:nvSpPr>
        <p:spPr>
          <a:xfrm>
            <a:off x="733425" y="2141951"/>
            <a:ext cx="6189888" cy="3982579"/>
          </a:xfrm>
        </p:spPr>
        <p:txBody>
          <a:bodyPr>
            <a:normAutofit/>
          </a:bodyPr>
          <a:lstStyle/>
          <a:p>
            <a:r>
              <a:rPr lang="en-US" dirty="0"/>
              <a:t>For example:</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3C4A96C7-4EB0-8234-7902-9CAB1B7472AB}"/>
              </a:ext>
            </a:extLst>
          </p:cNvPr>
          <p:cNvPicPr>
            <a:picLocks noChangeAspect="1"/>
          </p:cNvPicPr>
          <p:nvPr/>
        </p:nvPicPr>
        <p:blipFill>
          <a:blip r:embed="rId2"/>
          <a:stretch>
            <a:fillRect/>
          </a:stretch>
        </p:blipFill>
        <p:spPr>
          <a:xfrm>
            <a:off x="825500" y="2544497"/>
            <a:ext cx="4229100" cy="4122596"/>
          </a:xfrm>
          <a:prstGeom prst="rect">
            <a:avLst/>
          </a:prstGeom>
        </p:spPr>
      </p:pic>
    </p:spTree>
    <p:extLst>
      <p:ext uri="{BB962C8B-B14F-4D97-AF65-F5344CB8AC3E}">
        <p14:creationId xmlns:p14="http://schemas.microsoft.com/office/powerpoint/2010/main" val="400626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04BA3-08D0-B5AE-9D5F-F852D41A6497}"/>
              </a:ext>
            </a:extLst>
          </p:cNvPr>
          <p:cNvSpPr>
            <a:spLocks noGrp="1"/>
          </p:cNvSpPr>
          <p:nvPr>
            <p:ph type="body" sz="quarter" idx="10"/>
          </p:nvPr>
        </p:nvSpPr>
        <p:spPr>
          <a:xfrm>
            <a:off x="1635521" y="671334"/>
            <a:ext cx="8920958" cy="938262"/>
          </a:xfrm>
        </p:spPr>
        <p:txBody>
          <a:bodyPr/>
          <a:lstStyle/>
          <a:p>
            <a:r>
              <a:rPr lang="en-US" dirty="0"/>
              <a:t>Part V - </a:t>
            </a:r>
            <a:r>
              <a:rPr lang="en-US" sz="4000" kern="0" dirty="0">
                <a:effectLst/>
                <a:latin typeface="Poppins" panose="00000500000000000000" pitchFamily="2" charset="0"/>
                <a:ea typeface="Times New Roman" panose="02020603050405020304" pitchFamily="18" charset="0"/>
                <a:cs typeface="Times New Roman" panose="02020603050405020304" pitchFamily="18" charset="0"/>
              </a:rPr>
              <a:t>Perform Test Assertions</a:t>
            </a:r>
            <a:endParaRPr lang="en-US" dirty="0"/>
          </a:p>
        </p:txBody>
      </p:sp>
      <p:sp>
        <p:nvSpPr>
          <p:cNvPr id="3" name="Text Placeholder 1">
            <a:extLst>
              <a:ext uri="{FF2B5EF4-FFF2-40B4-BE49-F238E27FC236}">
                <a16:creationId xmlns:a16="http://schemas.microsoft.com/office/drawing/2014/main" id="{169F2B54-5BDA-3FEF-3FDF-13D66F949F58}"/>
              </a:ext>
            </a:extLst>
          </p:cNvPr>
          <p:cNvSpPr txBox="1">
            <a:spLocks/>
          </p:cNvSpPr>
          <p:nvPr/>
        </p:nvSpPr>
        <p:spPr>
          <a:xfrm>
            <a:off x="1524873" y="1750660"/>
            <a:ext cx="9147301" cy="4105258"/>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4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000" dirty="0"/>
          </a:p>
        </p:txBody>
      </p:sp>
      <p:sp>
        <p:nvSpPr>
          <p:cNvPr id="4" name="Rectangle 1">
            <a:extLst>
              <a:ext uri="{FF2B5EF4-FFF2-40B4-BE49-F238E27FC236}">
                <a16:creationId xmlns:a16="http://schemas.microsoft.com/office/drawing/2014/main" id="{7B4C26E6-A1C1-DC56-024A-A641C8FAB8FA}"/>
              </a:ext>
            </a:extLst>
          </p:cNvPr>
          <p:cNvSpPr>
            <a:spLocks noChangeArrowheads="1"/>
          </p:cNvSpPr>
          <p:nvPr/>
        </p:nvSpPr>
        <p:spPr bwMode="auto">
          <a:xfrm>
            <a:off x="1120296" y="1847466"/>
            <a:ext cx="883650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D0D0D"/>
                </a:solidFill>
                <a:effectLst/>
                <a:latin typeface="Söhne"/>
              </a:rPr>
              <a:t>In Playwright, </a:t>
            </a:r>
            <a:r>
              <a:rPr kumimoji="0" lang="en-US" altLang="en-US" b="1" i="0" u="none" strike="noStrike" cap="none" normalizeH="0" baseline="0" dirty="0">
                <a:ln>
                  <a:noFill/>
                </a:ln>
                <a:solidFill>
                  <a:srgbClr val="0D0D0D"/>
                </a:solidFill>
                <a:effectLst/>
                <a:latin typeface="Söhne Mono"/>
              </a:rPr>
              <a:t>expect</a:t>
            </a:r>
            <a:r>
              <a:rPr kumimoji="0" lang="en-US" altLang="en-US" sz="1200" b="0" i="0" u="none" strike="noStrike" cap="none" normalizeH="0" baseline="0" dirty="0">
                <a:ln>
                  <a:noFill/>
                </a:ln>
                <a:solidFill>
                  <a:srgbClr val="0D0D0D"/>
                </a:solidFill>
                <a:effectLst/>
                <a:latin typeface="Söhne"/>
              </a:rPr>
              <a:t> is used to make assertions in your tests.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3752E7C-8812-478C-9801-DBA341FF3CE4}"/>
              </a:ext>
            </a:extLst>
          </p:cNvPr>
          <p:cNvPicPr>
            <a:picLocks noChangeAspect="1"/>
          </p:cNvPicPr>
          <p:nvPr/>
        </p:nvPicPr>
        <p:blipFill>
          <a:blip r:embed="rId3"/>
          <a:stretch>
            <a:fillRect/>
          </a:stretch>
        </p:blipFill>
        <p:spPr>
          <a:xfrm>
            <a:off x="6170261" y="1847466"/>
            <a:ext cx="3786538" cy="4654464"/>
          </a:xfrm>
          <a:prstGeom prst="rect">
            <a:avLst/>
          </a:prstGeom>
        </p:spPr>
      </p:pic>
    </p:spTree>
    <p:extLst>
      <p:ext uri="{BB962C8B-B14F-4D97-AF65-F5344CB8AC3E}">
        <p14:creationId xmlns:p14="http://schemas.microsoft.com/office/powerpoint/2010/main" val="198793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04BA3-08D0-B5AE-9D5F-F852D41A6497}"/>
              </a:ext>
            </a:extLst>
          </p:cNvPr>
          <p:cNvSpPr>
            <a:spLocks noGrp="1"/>
          </p:cNvSpPr>
          <p:nvPr>
            <p:ph type="body" sz="quarter" idx="10"/>
          </p:nvPr>
        </p:nvSpPr>
        <p:spPr>
          <a:xfrm>
            <a:off x="1635521" y="671334"/>
            <a:ext cx="8920958" cy="938262"/>
          </a:xfrm>
        </p:spPr>
        <p:txBody>
          <a:bodyPr/>
          <a:lstStyle/>
          <a:p>
            <a:r>
              <a:rPr lang="en-US" dirty="0"/>
              <a:t>Part V - </a:t>
            </a:r>
            <a:r>
              <a:rPr lang="en-US" sz="4000" kern="0" dirty="0">
                <a:effectLst/>
                <a:latin typeface="Poppins" panose="00000500000000000000" pitchFamily="2" charset="0"/>
                <a:ea typeface="Times New Roman" panose="02020603050405020304" pitchFamily="18" charset="0"/>
                <a:cs typeface="Times New Roman" panose="02020603050405020304" pitchFamily="18" charset="0"/>
              </a:rPr>
              <a:t>Perform Test Assertions</a:t>
            </a:r>
            <a:endParaRPr lang="en-US" dirty="0"/>
          </a:p>
        </p:txBody>
      </p:sp>
      <p:sp>
        <p:nvSpPr>
          <p:cNvPr id="3" name="Text Placeholder 1">
            <a:extLst>
              <a:ext uri="{FF2B5EF4-FFF2-40B4-BE49-F238E27FC236}">
                <a16:creationId xmlns:a16="http://schemas.microsoft.com/office/drawing/2014/main" id="{169F2B54-5BDA-3FEF-3FDF-13D66F949F58}"/>
              </a:ext>
            </a:extLst>
          </p:cNvPr>
          <p:cNvSpPr txBox="1">
            <a:spLocks/>
          </p:cNvSpPr>
          <p:nvPr/>
        </p:nvSpPr>
        <p:spPr>
          <a:xfrm>
            <a:off x="1524873" y="1750660"/>
            <a:ext cx="9147301" cy="4105258"/>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4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000" dirty="0"/>
          </a:p>
        </p:txBody>
      </p:sp>
      <p:sp>
        <p:nvSpPr>
          <p:cNvPr id="4" name="Rectangle 1">
            <a:extLst>
              <a:ext uri="{FF2B5EF4-FFF2-40B4-BE49-F238E27FC236}">
                <a16:creationId xmlns:a16="http://schemas.microsoft.com/office/drawing/2014/main" id="{7B4C26E6-A1C1-DC56-024A-A641C8FAB8FA}"/>
              </a:ext>
            </a:extLst>
          </p:cNvPr>
          <p:cNvSpPr>
            <a:spLocks noChangeArrowheads="1"/>
          </p:cNvSpPr>
          <p:nvPr/>
        </p:nvSpPr>
        <p:spPr bwMode="auto">
          <a:xfrm>
            <a:off x="1120296" y="1847466"/>
            <a:ext cx="883650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Practice: </a:t>
            </a:r>
            <a:r>
              <a:rPr kumimoji="0" lang="en-US" altLang="en-US" sz="1800" b="0" i="0" u="none" strike="noStrike" cap="none" normalizeH="0" baseline="0" dirty="0" err="1">
                <a:ln>
                  <a:noFill/>
                </a:ln>
                <a:solidFill>
                  <a:schemeClr val="tx1"/>
                </a:solidFill>
                <a:effectLst/>
                <a:latin typeface="Arial" panose="020B0604020202020204" pitchFamily="34" charset="0"/>
              </a:rPr>
              <a:t>toBevisible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toBeEnabled</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toHaveText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CE7A4CAB-7CB9-792C-7367-DBDFF9A79B5F}"/>
              </a:ext>
            </a:extLst>
          </p:cNvPr>
          <p:cNvPicPr>
            <a:picLocks noChangeAspect="1"/>
          </p:cNvPicPr>
          <p:nvPr/>
        </p:nvPicPr>
        <p:blipFill>
          <a:blip r:embed="rId3"/>
          <a:stretch>
            <a:fillRect/>
          </a:stretch>
        </p:blipFill>
        <p:spPr>
          <a:xfrm>
            <a:off x="-393758" y="2313604"/>
            <a:ext cx="11293405" cy="5273433"/>
          </a:xfrm>
          <a:prstGeom prst="rect">
            <a:avLst/>
          </a:prstGeom>
        </p:spPr>
      </p:pic>
    </p:spTree>
    <p:extLst>
      <p:ext uri="{BB962C8B-B14F-4D97-AF65-F5344CB8AC3E}">
        <p14:creationId xmlns:p14="http://schemas.microsoft.com/office/powerpoint/2010/main" val="24400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04BA3-08D0-B5AE-9D5F-F852D41A6497}"/>
              </a:ext>
            </a:extLst>
          </p:cNvPr>
          <p:cNvSpPr>
            <a:spLocks noGrp="1"/>
          </p:cNvSpPr>
          <p:nvPr>
            <p:ph type="body" sz="quarter" idx="10"/>
          </p:nvPr>
        </p:nvSpPr>
        <p:spPr>
          <a:xfrm>
            <a:off x="1635521" y="671334"/>
            <a:ext cx="8920958" cy="938262"/>
          </a:xfrm>
        </p:spPr>
        <p:txBody>
          <a:bodyPr>
            <a:normAutofit fontScale="70000" lnSpcReduction="20000"/>
          </a:bodyPr>
          <a:lstStyle/>
          <a:p>
            <a:r>
              <a:rPr lang="en-US" kern="0" dirty="0">
                <a:latin typeface="Poppins" panose="00000500000000000000" pitchFamily="2" charset="0"/>
                <a:cs typeface="Times New Roman" panose="02020603050405020304" pitchFamily="18" charset="0"/>
              </a:rPr>
              <a:t>Demo &amp; </a:t>
            </a:r>
          </a:p>
          <a:p>
            <a:r>
              <a:rPr lang="en-US" kern="0" dirty="0">
                <a:latin typeface="Poppins" panose="00000500000000000000" pitchFamily="2" charset="0"/>
                <a:cs typeface="Times New Roman" panose="02020603050405020304" pitchFamily="18" charset="0"/>
              </a:rPr>
              <a:t>Thank you</a:t>
            </a:r>
            <a:endParaRPr lang="en-US" dirty="0"/>
          </a:p>
        </p:txBody>
      </p:sp>
      <p:sp>
        <p:nvSpPr>
          <p:cNvPr id="3" name="Text Placeholder 1">
            <a:extLst>
              <a:ext uri="{FF2B5EF4-FFF2-40B4-BE49-F238E27FC236}">
                <a16:creationId xmlns:a16="http://schemas.microsoft.com/office/drawing/2014/main" id="{169F2B54-5BDA-3FEF-3FDF-13D66F949F58}"/>
              </a:ext>
            </a:extLst>
          </p:cNvPr>
          <p:cNvSpPr txBox="1">
            <a:spLocks/>
          </p:cNvSpPr>
          <p:nvPr/>
        </p:nvSpPr>
        <p:spPr>
          <a:xfrm>
            <a:off x="1524873" y="1750660"/>
            <a:ext cx="9147301" cy="4105258"/>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4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000" dirty="0"/>
          </a:p>
        </p:txBody>
      </p:sp>
    </p:spTree>
    <p:extLst>
      <p:ext uri="{BB962C8B-B14F-4D97-AF65-F5344CB8AC3E}">
        <p14:creationId xmlns:p14="http://schemas.microsoft.com/office/powerpoint/2010/main" val="186020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047750" y="1949450"/>
            <a:ext cx="10410824" cy="3684124"/>
          </a:xfrm>
        </p:spPr>
        <p:txBody>
          <a:bodyPr>
            <a:normAutofit/>
          </a:bodyPr>
          <a:lstStyle/>
          <a:p>
            <a:r>
              <a:rPr lang="en-US" dirty="0"/>
              <a:t>Use let and const to declare variables and constants</a:t>
            </a:r>
          </a:p>
          <a:p>
            <a:r>
              <a:rPr lang="en-US" dirty="0"/>
              <a:t>const </a:t>
            </a:r>
            <a:r>
              <a:rPr lang="en-US" dirty="0" err="1"/>
              <a:t>userName</a:t>
            </a:r>
            <a:r>
              <a:rPr lang="en-US" dirty="0"/>
              <a:t> = 'admin';</a:t>
            </a:r>
          </a:p>
          <a:p>
            <a:r>
              <a:rPr lang="en-US" dirty="0"/>
              <a:t>const password = 'devLab08@’;</a:t>
            </a:r>
          </a:p>
          <a:p>
            <a:r>
              <a:rPr lang="en-US" dirty="0"/>
              <a:t>const </a:t>
            </a:r>
            <a:r>
              <a:rPr lang="en-US" dirty="0" err="1"/>
              <a:t>url</a:t>
            </a:r>
            <a:r>
              <a:rPr lang="en-US" dirty="0"/>
              <a:t> = 'http://example.com';</a:t>
            </a:r>
          </a:p>
          <a:p>
            <a:r>
              <a:rPr lang="en-US" dirty="0"/>
              <a:t>let counter = 0;</a:t>
            </a:r>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10487025" cy="1496086"/>
          </a:xfrm>
        </p:spPr>
        <p:txBody>
          <a:bodyPr>
            <a:normAutofit/>
          </a:bodyPr>
          <a:lstStyle/>
          <a:p>
            <a:r>
              <a:rPr lang="en-US" dirty="0"/>
              <a:t>1.1 Java Script - Variables and Constants</a:t>
            </a:r>
          </a:p>
          <a:p>
            <a:endParaRPr lang="en-US" dirty="0"/>
          </a:p>
        </p:txBody>
      </p:sp>
    </p:spTree>
    <p:extLst>
      <p:ext uri="{BB962C8B-B14F-4D97-AF65-F5344CB8AC3E}">
        <p14:creationId xmlns:p14="http://schemas.microsoft.com/office/powerpoint/2010/main" val="334445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933450" y="2006600"/>
            <a:ext cx="10598150" cy="4851400"/>
          </a:xfrm>
        </p:spPr>
        <p:txBody>
          <a:bodyPr>
            <a:normAutofit fontScale="92500" lnSpcReduction="20000"/>
          </a:bodyPr>
          <a:lstStyle/>
          <a:p>
            <a:r>
              <a:rPr lang="en-US" dirty="0"/>
              <a:t>Understand how to work with promises and use async/await for asynchronous operations.</a:t>
            </a:r>
          </a:p>
          <a:p>
            <a:r>
              <a:rPr lang="en-US" dirty="0"/>
              <a:t>Create a new promise:</a:t>
            </a:r>
          </a:p>
          <a:p>
            <a:r>
              <a:rPr lang="en-US" dirty="0"/>
              <a:t>async function </a:t>
            </a:r>
            <a:r>
              <a:rPr lang="en-US" dirty="0" err="1"/>
              <a:t>asyncOperation</a:t>
            </a:r>
            <a:r>
              <a:rPr lang="en-US" dirty="0"/>
              <a:t>() {</a:t>
            </a:r>
          </a:p>
          <a:p>
            <a:r>
              <a:rPr lang="en-US" dirty="0"/>
              <a:t>  try {</a:t>
            </a:r>
          </a:p>
          <a:p>
            <a:r>
              <a:rPr lang="en-US" dirty="0"/>
              <a:t>    const result = await </a:t>
            </a:r>
            <a:r>
              <a:rPr lang="en-US" dirty="0" err="1"/>
              <a:t>myPromise</a:t>
            </a:r>
            <a:r>
              <a:rPr lang="en-US" dirty="0"/>
              <a:t>;</a:t>
            </a:r>
          </a:p>
          <a:p>
            <a:r>
              <a:rPr lang="en-US" dirty="0"/>
              <a:t>    console.log(result); // 'Operation was successful!'</a:t>
            </a:r>
          </a:p>
          <a:p>
            <a:r>
              <a:rPr lang="en-US" dirty="0"/>
              <a:t>  } catch (error) {</a:t>
            </a:r>
          </a:p>
          <a:p>
            <a:r>
              <a:rPr lang="en-US" dirty="0"/>
              <a:t>    </a:t>
            </a:r>
            <a:r>
              <a:rPr lang="en-US" dirty="0" err="1"/>
              <a:t>console.error</a:t>
            </a:r>
            <a:r>
              <a:rPr lang="en-US" dirty="0"/>
              <a:t>(error); // 'Operation failed!'</a:t>
            </a:r>
          </a:p>
          <a:p>
            <a:r>
              <a:rPr lang="en-US" dirty="0"/>
              <a:t>  } finally {</a:t>
            </a:r>
          </a:p>
          <a:p>
            <a:r>
              <a:rPr lang="en-US" dirty="0"/>
              <a:t>    console.log('Operation completed.'); // Always executed</a:t>
            </a:r>
          </a:p>
          <a:p>
            <a:r>
              <a:rPr lang="en-US" dirty="0"/>
              <a:t>  }</a:t>
            </a:r>
          </a:p>
          <a:p>
            <a:r>
              <a:rPr lang="en-US" dirty="0"/>
              <a:t>}</a:t>
            </a:r>
          </a:p>
          <a:p>
            <a:r>
              <a:rPr lang="en-US" dirty="0"/>
              <a:t>Use the promise:</a:t>
            </a:r>
          </a:p>
          <a:p>
            <a:r>
              <a:rPr lang="en-US" dirty="0" err="1"/>
              <a:t>asyncOperation</a:t>
            </a:r>
            <a:r>
              <a:rPr lang="en-US" dirty="0"/>
              <a:t>();</a:t>
            </a:r>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11388725" cy="1496086"/>
          </a:xfrm>
        </p:spPr>
        <p:txBody>
          <a:bodyPr>
            <a:normAutofit/>
          </a:bodyPr>
          <a:lstStyle/>
          <a:p>
            <a:r>
              <a:rPr lang="en-US" dirty="0"/>
              <a:t>1.2 Java Script - Promises and Async/Await</a:t>
            </a:r>
          </a:p>
        </p:txBody>
      </p:sp>
    </p:spTree>
    <p:extLst>
      <p:ext uri="{BB962C8B-B14F-4D97-AF65-F5344CB8AC3E}">
        <p14:creationId xmlns:p14="http://schemas.microsoft.com/office/powerpoint/2010/main" val="19281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397000" y="1924050"/>
            <a:ext cx="10061575" cy="3434759"/>
          </a:xfrm>
        </p:spPr>
        <p:txBody>
          <a:bodyPr>
            <a:normAutofit fontScale="92500" lnSpcReduction="20000"/>
          </a:bodyPr>
          <a:lstStyle/>
          <a:p>
            <a:r>
              <a:rPr lang="en-US" dirty="0"/>
              <a:t>Use control flow statements like if, for, while, etc.</a:t>
            </a:r>
          </a:p>
          <a:p>
            <a:r>
              <a:rPr lang="en-US" dirty="0"/>
              <a:t>if (condition) {</a:t>
            </a:r>
          </a:p>
          <a:p>
            <a:r>
              <a:rPr lang="en-US" dirty="0"/>
              <a:t>  // do something</a:t>
            </a:r>
          </a:p>
          <a:p>
            <a:r>
              <a:rPr lang="en-US" dirty="0"/>
              <a:t>} else {</a:t>
            </a:r>
          </a:p>
          <a:p>
            <a:r>
              <a:rPr lang="en-US" dirty="0"/>
              <a:t>  // do something else</a:t>
            </a:r>
          </a:p>
          <a:p>
            <a:r>
              <a:rPr lang="en-US" dirty="0"/>
              <a:t>}</a:t>
            </a:r>
          </a:p>
          <a:p>
            <a:endParaRPr lang="en-US" dirty="0"/>
          </a:p>
          <a:p>
            <a:r>
              <a:rPr lang="en-US" dirty="0"/>
              <a:t>for (let </a:t>
            </a:r>
            <a:r>
              <a:rPr lang="en-US" dirty="0" err="1"/>
              <a:t>i</a:t>
            </a:r>
            <a:r>
              <a:rPr lang="en-US" dirty="0"/>
              <a:t> = 0; </a:t>
            </a:r>
            <a:r>
              <a:rPr lang="en-US" dirty="0" err="1"/>
              <a:t>i</a:t>
            </a:r>
            <a:r>
              <a:rPr lang="en-US" dirty="0"/>
              <a:t> &lt; 10; </a:t>
            </a:r>
            <a:r>
              <a:rPr lang="en-US" dirty="0" err="1"/>
              <a:t>i</a:t>
            </a:r>
            <a:r>
              <a:rPr lang="en-US" dirty="0"/>
              <a:t>++) {</a:t>
            </a:r>
          </a:p>
          <a:p>
            <a:r>
              <a:rPr lang="en-US" dirty="0"/>
              <a:t>  console.log(</a:t>
            </a:r>
            <a:r>
              <a:rPr lang="en-US" dirty="0" err="1"/>
              <a:t>i</a:t>
            </a:r>
            <a:r>
              <a:rPr lang="en-US" dirty="0"/>
              <a:t>);</a:t>
            </a:r>
          </a:p>
          <a:p>
            <a:r>
              <a:rPr lang="en-US" dirty="0"/>
              <a:t>}</a:t>
            </a:r>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10861675" cy="765721"/>
          </a:xfrm>
        </p:spPr>
        <p:txBody>
          <a:bodyPr>
            <a:normAutofit/>
          </a:bodyPr>
          <a:lstStyle/>
          <a:p>
            <a:r>
              <a:rPr lang="en-US" dirty="0"/>
              <a:t>1. 3 Java Script - Control Flow</a:t>
            </a:r>
          </a:p>
          <a:p>
            <a:endParaRPr lang="en-US" dirty="0"/>
          </a:p>
        </p:txBody>
      </p:sp>
    </p:spTree>
    <p:extLst>
      <p:ext uri="{BB962C8B-B14F-4D97-AF65-F5344CB8AC3E}">
        <p14:creationId xmlns:p14="http://schemas.microsoft.com/office/powerpoint/2010/main" val="88491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882650" y="1752600"/>
            <a:ext cx="10575925" cy="3606209"/>
          </a:xfrm>
        </p:spPr>
        <p:txBody>
          <a:bodyPr>
            <a:normAutofit/>
          </a:bodyPr>
          <a:lstStyle/>
          <a:p>
            <a:r>
              <a:rPr lang="en-US" dirty="0"/>
              <a:t>Handle errors using try/catch</a:t>
            </a:r>
          </a:p>
          <a:p>
            <a:r>
              <a:rPr lang="en-US" dirty="0"/>
              <a:t>try {</a:t>
            </a:r>
          </a:p>
          <a:p>
            <a:r>
              <a:rPr lang="en-US" dirty="0"/>
              <a:t>  await </a:t>
            </a:r>
            <a:r>
              <a:rPr lang="en-US" dirty="0" err="1"/>
              <a:t>someAsyncFunction</a:t>
            </a:r>
            <a:r>
              <a:rPr lang="en-US" dirty="0"/>
              <a:t>();</a:t>
            </a:r>
          </a:p>
          <a:p>
            <a:r>
              <a:rPr lang="en-US" dirty="0"/>
              <a:t>} catch (error) {</a:t>
            </a:r>
          </a:p>
          <a:p>
            <a:r>
              <a:rPr lang="en-US" dirty="0"/>
              <a:t>  </a:t>
            </a:r>
            <a:r>
              <a:rPr lang="en-US" dirty="0" err="1"/>
              <a:t>console.error</a:t>
            </a:r>
            <a:r>
              <a:rPr lang="en-US" dirty="0"/>
              <a:t>('An error occurred:', error);</a:t>
            </a:r>
          </a:p>
          <a:p>
            <a:r>
              <a:rPr lang="en-US" dirty="0"/>
              <a:t>}</a:t>
            </a:r>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10575925" cy="678407"/>
          </a:xfrm>
        </p:spPr>
        <p:txBody>
          <a:bodyPr>
            <a:normAutofit lnSpcReduction="10000"/>
          </a:bodyPr>
          <a:lstStyle/>
          <a:p>
            <a:r>
              <a:rPr lang="en-US" dirty="0"/>
              <a:t>1.4 Java Script - Error Handling</a:t>
            </a:r>
          </a:p>
          <a:p>
            <a:endParaRPr lang="en-US" dirty="0"/>
          </a:p>
        </p:txBody>
      </p:sp>
    </p:spTree>
    <p:extLst>
      <p:ext uri="{BB962C8B-B14F-4D97-AF65-F5344CB8AC3E}">
        <p14:creationId xmlns:p14="http://schemas.microsoft.com/office/powerpoint/2010/main" val="39780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104900" y="1530350"/>
            <a:ext cx="10782300" cy="5378450"/>
          </a:xfrm>
        </p:spPr>
        <p:txBody>
          <a:bodyPr>
            <a:normAutofit fontScale="62500" lnSpcReduction="20000"/>
          </a:bodyPr>
          <a:lstStyle/>
          <a:p>
            <a:r>
              <a:rPr lang="en-US" dirty="0"/>
              <a:t>Define and use functions, including async functions for handling asynchronous operations. Functions are module and reuse codes.</a:t>
            </a:r>
            <a:endParaRPr lang="fr-FR" dirty="0"/>
          </a:p>
          <a:p>
            <a:r>
              <a:rPr lang="fr-FR" dirty="0" err="1"/>
              <a:t>async</a:t>
            </a:r>
            <a:r>
              <a:rPr lang="fr-FR" dirty="0"/>
              <a:t> </a:t>
            </a:r>
            <a:r>
              <a:rPr lang="fr-FR" dirty="0" err="1"/>
              <a:t>function</a:t>
            </a:r>
            <a:r>
              <a:rPr lang="fr-FR" dirty="0"/>
              <a:t> {Name}(page) {</a:t>
            </a:r>
          </a:p>
          <a:p>
            <a:r>
              <a:rPr lang="fr-FR" dirty="0"/>
              <a:t>  // login </a:t>
            </a:r>
            <a:r>
              <a:rPr lang="fr-FR" dirty="0" err="1"/>
              <a:t>logic</a:t>
            </a:r>
            <a:endParaRPr lang="fr-FR" dirty="0"/>
          </a:p>
          <a:p>
            <a:r>
              <a:rPr lang="fr-FR" dirty="0"/>
              <a:t>} </a:t>
            </a:r>
          </a:p>
          <a:p>
            <a:r>
              <a:rPr lang="fr-FR" dirty="0"/>
              <a:t>For </a:t>
            </a:r>
            <a:r>
              <a:rPr lang="fr-FR" dirty="0" err="1"/>
              <a:t>example</a:t>
            </a:r>
            <a:r>
              <a:rPr lang="fr-FR" dirty="0"/>
              <a:t>:</a:t>
            </a:r>
          </a:p>
          <a:p>
            <a:r>
              <a:rPr lang="fr-FR" dirty="0" err="1"/>
              <a:t>async</a:t>
            </a:r>
            <a:r>
              <a:rPr lang="fr-FR" dirty="0"/>
              <a:t> </a:t>
            </a:r>
            <a:r>
              <a:rPr lang="fr-FR" dirty="0" err="1"/>
              <a:t>function</a:t>
            </a:r>
            <a:r>
              <a:rPr lang="fr-FR" dirty="0"/>
              <a:t> login(page) {</a:t>
            </a:r>
          </a:p>
          <a:p>
            <a:r>
              <a:rPr lang="fr-FR" dirty="0"/>
              <a:t>	</a:t>
            </a:r>
            <a:r>
              <a:rPr lang="fr-FR" dirty="0" err="1"/>
              <a:t>const</a:t>
            </a:r>
            <a:r>
              <a:rPr lang="fr-FR" dirty="0"/>
              <a:t> </a:t>
            </a:r>
            <a:r>
              <a:rPr lang="fr-FR" dirty="0" err="1"/>
              <a:t>userName</a:t>
            </a:r>
            <a:r>
              <a:rPr lang="fr-FR" dirty="0"/>
              <a:t> = 'admin';</a:t>
            </a:r>
          </a:p>
          <a:p>
            <a:r>
              <a:rPr lang="fr-FR" dirty="0"/>
              <a:t>	</a:t>
            </a:r>
            <a:r>
              <a:rPr lang="fr-FR" dirty="0" err="1"/>
              <a:t>const</a:t>
            </a:r>
            <a:r>
              <a:rPr lang="fr-FR" dirty="0"/>
              <a:t> </a:t>
            </a:r>
            <a:r>
              <a:rPr lang="fr-FR" dirty="0" err="1"/>
              <a:t>password</a:t>
            </a:r>
            <a:r>
              <a:rPr lang="fr-FR" dirty="0"/>
              <a:t> = 'devLab08@';</a:t>
            </a:r>
          </a:p>
          <a:p>
            <a:r>
              <a:rPr lang="fr-FR" dirty="0"/>
              <a:t>	</a:t>
            </a:r>
            <a:r>
              <a:rPr lang="fr-FR" dirty="0" err="1"/>
              <a:t>const</a:t>
            </a:r>
            <a:r>
              <a:rPr lang="fr-FR" dirty="0"/>
              <a:t> url ='http://localhost:8000/</a:t>
            </a:r>
            <a:r>
              <a:rPr lang="fr-FR" dirty="0" err="1"/>
              <a:t>Util</a:t>
            </a:r>
            <a:r>
              <a:rPr lang="fr-FR" dirty="0"/>
              <a:t>/</a:t>
            </a:r>
            <a:r>
              <a:rPr lang="fr-FR" dirty="0" err="1"/>
              <a:t>Login?ReturnUrl</a:t>
            </a:r>
            <a:r>
              <a:rPr lang="fr-FR" dirty="0"/>
              <a:t>=/en/'</a:t>
            </a:r>
          </a:p>
          <a:p>
            <a:endParaRPr lang="fr-FR" dirty="0"/>
          </a:p>
          <a:p>
            <a:r>
              <a:rPr lang="fr-FR" dirty="0"/>
              <a:t>	// </a:t>
            </a:r>
            <a:r>
              <a:rPr lang="fr-FR" dirty="0" err="1"/>
              <a:t>Navigate</a:t>
            </a:r>
            <a:r>
              <a:rPr lang="fr-FR" dirty="0"/>
              <a:t> to the login page</a:t>
            </a:r>
          </a:p>
          <a:p>
            <a:r>
              <a:rPr lang="fr-FR" dirty="0"/>
              <a:t>	</a:t>
            </a:r>
            <a:r>
              <a:rPr lang="fr-FR" dirty="0" err="1"/>
              <a:t>await</a:t>
            </a:r>
            <a:r>
              <a:rPr lang="fr-FR" dirty="0"/>
              <a:t> </a:t>
            </a:r>
            <a:r>
              <a:rPr lang="fr-FR" dirty="0" err="1"/>
              <a:t>page.goto</a:t>
            </a:r>
            <a:r>
              <a:rPr lang="fr-FR" dirty="0"/>
              <a:t>(url);</a:t>
            </a:r>
          </a:p>
          <a:p>
            <a:r>
              <a:rPr lang="fr-FR" dirty="0"/>
              <a:t>	</a:t>
            </a:r>
            <a:r>
              <a:rPr lang="fr-FR" dirty="0" err="1"/>
              <a:t>await</a:t>
            </a:r>
            <a:r>
              <a:rPr lang="fr-FR" dirty="0"/>
              <a:t> </a:t>
            </a:r>
            <a:r>
              <a:rPr lang="fr-FR" dirty="0" err="1"/>
              <a:t>page.fill</a:t>
            </a:r>
            <a:r>
              <a:rPr lang="fr-FR" dirty="0"/>
              <a:t>('#</a:t>
            </a:r>
            <a:r>
              <a:rPr lang="fr-FR" dirty="0" err="1"/>
              <a:t>UserName</a:t>
            </a:r>
            <a:r>
              <a:rPr lang="fr-FR" dirty="0"/>
              <a:t>', </a:t>
            </a:r>
            <a:r>
              <a:rPr lang="fr-FR" dirty="0" err="1"/>
              <a:t>userName</a:t>
            </a:r>
            <a:r>
              <a:rPr lang="fr-FR" dirty="0"/>
              <a:t>);</a:t>
            </a:r>
          </a:p>
          <a:p>
            <a:r>
              <a:rPr lang="fr-FR" dirty="0"/>
              <a:t>	</a:t>
            </a:r>
            <a:r>
              <a:rPr lang="fr-FR" dirty="0" err="1"/>
              <a:t>await</a:t>
            </a:r>
            <a:r>
              <a:rPr lang="fr-FR" dirty="0"/>
              <a:t> </a:t>
            </a:r>
            <a:r>
              <a:rPr lang="fr-FR" dirty="0" err="1"/>
              <a:t>page.fill</a:t>
            </a:r>
            <a:r>
              <a:rPr lang="fr-FR" dirty="0"/>
              <a:t>('#</a:t>
            </a:r>
            <a:r>
              <a:rPr lang="fr-FR" dirty="0" err="1"/>
              <a:t>Password</a:t>
            </a:r>
            <a:r>
              <a:rPr lang="fr-FR" dirty="0"/>
              <a:t>', </a:t>
            </a:r>
            <a:r>
              <a:rPr lang="fr-FR" dirty="0" err="1"/>
              <a:t>password</a:t>
            </a:r>
            <a:r>
              <a:rPr lang="fr-FR" dirty="0"/>
              <a:t>);</a:t>
            </a:r>
          </a:p>
          <a:p>
            <a:r>
              <a:rPr lang="fr-FR" dirty="0"/>
              <a:t>	</a:t>
            </a:r>
            <a:r>
              <a:rPr lang="fr-FR" dirty="0" err="1"/>
              <a:t>await</a:t>
            </a:r>
            <a:r>
              <a:rPr lang="fr-FR" dirty="0"/>
              <a:t> </a:t>
            </a:r>
            <a:r>
              <a:rPr lang="fr-FR" dirty="0" err="1"/>
              <a:t>page.click</a:t>
            </a:r>
            <a:r>
              <a:rPr lang="fr-FR" dirty="0"/>
              <a:t>('#</a:t>
            </a:r>
            <a:r>
              <a:rPr lang="fr-FR" dirty="0" err="1"/>
              <a:t>Submit</a:t>
            </a:r>
            <a:r>
              <a:rPr lang="fr-FR" dirty="0"/>
              <a:t>');</a:t>
            </a:r>
          </a:p>
          <a:p>
            <a:r>
              <a:rPr lang="fr-FR" dirty="0"/>
              <a:t>	</a:t>
            </a:r>
          </a:p>
          <a:p>
            <a:r>
              <a:rPr lang="fr-FR" dirty="0"/>
              <a:t>	// </a:t>
            </a:r>
            <a:r>
              <a:rPr lang="fr-FR" dirty="0" err="1"/>
              <a:t>Wait</a:t>
            </a:r>
            <a:r>
              <a:rPr lang="fr-FR" dirty="0"/>
              <a:t> for a post-login </a:t>
            </a:r>
            <a:r>
              <a:rPr lang="fr-FR" dirty="0" err="1"/>
              <a:t>element</a:t>
            </a:r>
            <a:r>
              <a:rPr lang="fr-FR" dirty="0"/>
              <a:t> to </a:t>
            </a:r>
            <a:r>
              <a:rPr lang="fr-FR" dirty="0" err="1"/>
              <a:t>appear</a:t>
            </a:r>
            <a:r>
              <a:rPr lang="fr-FR" dirty="0"/>
              <a:t> to </a:t>
            </a:r>
            <a:r>
              <a:rPr lang="fr-FR" dirty="0" err="1"/>
              <a:t>ensure</a:t>
            </a:r>
            <a:r>
              <a:rPr lang="fr-FR" dirty="0"/>
              <a:t> login </a:t>
            </a:r>
            <a:r>
              <a:rPr lang="fr-FR" dirty="0" err="1"/>
              <a:t>is</a:t>
            </a:r>
            <a:r>
              <a:rPr lang="fr-FR" dirty="0"/>
              <a:t> </a:t>
            </a:r>
            <a:r>
              <a:rPr lang="fr-FR" dirty="0" err="1"/>
              <a:t>successful</a:t>
            </a:r>
            <a:endParaRPr lang="fr-FR" dirty="0"/>
          </a:p>
          <a:p>
            <a:r>
              <a:rPr lang="fr-FR" dirty="0"/>
              <a:t>	</a:t>
            </a:r>
            <a:r>
              <a:rPr lang="fr-FR" dirty="0" err="1"/>
              <a:t>await</a:t>
            </a:r>
            <a:r>
              <a:rPr lang="fr-FR" dirty="0"/>
              <a:t> </a:t>
            </a:r>
            <a:r>
              <a:rPr lang="fr-FR" dirty="0" err="1"/>
              <a:t>page.waitForSelector</a:t>
            </a:r>
            <a:r>
              <a:rPr lang="fr-FR" dirty="0"/>
              <a:t>('#</a:t>
            </a:r>
            <a:r>
              <a:rPr lang="fr-FR" dirty="0" err="1"/>
              <a:t>epi-quickNavigator-clickHandler</a:t>
            </a:r>
            <a:r>
              <a:rPr lang="fr-FR" dirty="0"/>
              <a:t>');</a:t>
            </a:r>
          </a:p>
          <a:p>
            <a:r>
              <a:rPr lang="fr-FR" dirty="0"/>
              <a:t>}</a:t>
            </a:r>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8848725" cy="669880"/>
          </a:xfrm>
        </p:spPr>
        <p:txBody>
          <a:bodyPr>
            <a:normAutofit lnSpcReduction="10000"/>
          </a:bodyPr>
          <a:lstStyle/>
          <a:p>
            <a:r>
              <a:rPr lang="en-US" dirty="0"/>
              <a:t>1.5 Java Script - Functions</a:t>
            </a:r>
          </a:p>
          <a:p>
            <a:endParaRPr lang="en-US" dirty="0"/>
          </a:p>
        </p:txBody>
      </p:sp>
    </p:spTree>
    <p:extLst>
      <p:ext uri="{BB962C8B-B14F-4D97-AF65-F5344CB8AC3E}">
        <p14:creationId xmlns:p14="http://schemas.microsoft.com/office/powerpoint/2010/main" val="243104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104900" y="1530350"/>
            <a:ext cx="10782300" cy="5378450"/>
          </a:xfrm>
        </p:spPr>
        <p:txBody>
          <a:bodyPr>
            <a:normAutofit/>
          </a:bodyPr>
          <a:lstStyle/>
          <a:p>
            <a:r>
              <a:rPr lang="en-US" b="1" dirty="0"/>
              <a:t>1- Export each function </a:t>
            </a:r>
          </a:p>
          <a:p>
            <a:r>
              <a:rPr lang="en-US" dirty="0"/>
              <a:t>use keyword “export” before of function name (If you are using an environment that supports ES6 modules)</a:t>
            </a:r>
          </a:p>
          <a:p>
            <a:r>
              <a:rPr lang="en-US" dirty="0"/>
              <a:t>For example: export async function </a:t>
            </a:r>
            <a:r>
              <a:rPr lang="en-US" dirty="0" err="1"/>
              <a:t>gotoAdminPage</a:t>
            </a:r>
            <a:r>
              <a:rPr lang="en-US" dirty="0"/>
              <a:t>(page)</a:t>
            </a:r>
          </a:p>
          <a:p>
            <a:r>
              <a:rPr lang="en-US" b="1" dirty="0"/>
              <a:t>2- Export multiple functions</a:t>
            </a:r>
          </a:p>
          <a:p>
            <a:r>
              <a:rPr lang="en-US" dirty="0"/>
              <a:t>Use </a:t>
            </a:r>
            <a:r>
              <a:rPr lang="en-US" dirty="0" err="1"/>
              <a:t>module.exports</a:t>
            </a:r>
            <a:r>
              <a:rPr lang="en-US" dirty="0"/>
              <a:t> = { function 1, function 2…}</a:t>
            </a:r>
          </a:p>
          <a:p>
            <a:r>
              <a:rPr lang="en-US" dirty="0"/>
              <a:t>For example:</a:t>
            </a:r>
          </a:p>
          <a:p>
            <a:r>
              <a:rPr lang="en-US" dirty="0" err="1"/>
              <a:t>module.exports</a:t>
            </a:r>
            <a:r>
              <a:rPr lang="en-US" dirty="0"/>
              <a:t> = { login, </a:t>
            </a:r>
            <a:r>
              <a:rPr lang="en-US" dirty="0" err="1"/>
              <a:t>gotoAdminPage</a:t>
            </a:r>
            <a:r>
              <a:rPr lang="en-US" dirty="0"/>
              <a:t>, </a:t>
            </a:r>
            <a:r>
              <a:rPr lang="en-US" dirty="0" err="1"/>
              <a:t>gotoEditmode</a:t>
            </a:r>
            <a:r>
              <a:rPr lang="en-US" dirty="0"/>
              <a:t>, </a:t>
            </a:r>
            <a:r>
              <a:rPr lang="en-US" dirty="0" err="1"/>
              <a:t>gotoForms</a:t>
            </a:r>
            <a:r>
              <a:rPr lang="en-US" dirty="0"/>
              <a:t> };</a:t>
            </a:r>
          </a:p>
          <a:p>
            <a:r>
              <a:rPr lang="en-US" dirty="0"/>
              <a:t>Note: Java Script is case-sensitive.</a:t>
            </a:r>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8848725" cy="669880"/>
          </a:xfrm>
        </p:spPr>
        <p:txBody>
          <a:bodyPr>
            <a:normAutofit fontScale="92500"/>
          </a:bodyPr>
          <a:lstStyle/>
          <a:p>
            <a:r>
              <a:rPr lang="en-US" dirty="0"/>
              <a:t>1.6 Java Script – Module management</a:t>
            </a:r>
          </a:p>
          <a:p>
            <a:endParaRPr lang="en-US" dirty="0"/>
          </a:p>
        </p:txBody>
      </p:sp>
    </p:spTree>
    <p:extLst>
      <p:ext uri="{BB962C8B-B14F-4D97-AF65-F5344CB8AC3E}">
        <p14:creationId xmlns:p14="http://schemas.microsoft.com/office/powerpoint/2010/main" val="197644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008AD-1AB8-21B9-27A7-0EBE80FA85FE}"/>
              </a:ext>
            </a:extLst>
          </p:cNvPr>
          <p:cNvSpPr>
            <a:spLocks noGrp="1"/>
          </p:cNvSpPr>
          <p:nvPr>
            <p:ph type="body" sz="quarter" idx="15"/>
          </p:nvPr>
        </p:nvSpPr>
        <p:spPr>
          <a:xfrm>
            <a:off x="1104900" y="1530350"/>
            <a:ext cx="11087100" cy="5613400"/>
          </a:xfrm>
        </p:spPr>
        <p:txBody>
          <a:bodyPr>
            <a:normAutofit fontScale="92500" lnSpcReduction="10000"/>
          </a:bodyPr>
          <a:lstStyle/>
          <a:p>
            <a:r>
              <a:rPr lang="fr-FR" dirty="0" err="1"/>
              <a:t>const</a:t>
            </a:r>
            <a:r>
              <a:rPr lang="fr-FR" dirty="0"/>
              <a:t> { </a:t>
            </a:r>
            <a:r>
              <a:rPr lang="fr-FR" dirty="0" err="1"/>
              <a:t>chromium</a:t>
            </a:r>
            <a:r>
              <a:rPr lang="fr-FR" dirty="0"/>
              <a:t> } = </a:t>
            </a:r>
            <a:r>
              <a:rPr lang="fr-FR" dirty="0" err="1"/>
              <a:t>require</a:t>
            </a:r>
            <a:r>
              <a:rPr lang="fr-FR" dirty="0"/>
              <a:t>('</a:t>
            </a:r>
            <a:r>
              <a:rPr lang="fr-FR" dirty="0" err="1"/>
              <a:t>playwright</a:t>
            </a:r>
            <a:r>
              <a:rPr lang="fr-FR" dirty="0"/>
              <a:t>');</a:t>
            </a:r>
          </a:p>
          <a:p>
            <a:r>
              <a:rPr lang="fr-FR" dirty="0" err="1"/>
              <a:t>const</a:t>
            </a:r>
            <a:r>
              <a:rPr lang="fr-FR" dirty="0"/>
              <a:t> { </a:t>
            </a:r>
            <a:r>
              <a:rPr lang="fr-FR" dirty="0" err="1"/>
              <a:t>expect</a:t>
            </a:r>
            <a:r>
              <a:rPr lang="fr-FR" dirty="0"/>
              <a:t> } = </a:t>
            </a:r>
            <a:r>
              <a:rPr lang="fr-FR" dirty="0" err="1"/>
              <a:t>require</a:t>
            </a:r>
            <a:r>
              <a:rPr lang="fr-FR" dirty="0"/>
              <a:t>('@</a:t>
            </a:r>
            <a:r>
              <a:rPr lang="fr-FR" dirty="0" err="1"/>
              <a:t>playwright</a:t>
            </a:r>
            <a:r>
              <a:rPr lang="fr-FR" dirty="0"/>
              <a:t>/test');</a:t>
            </a:r>
          </a:p>
          <a:p>
            <a:endParaRPr lang="fr-FR" dirty="0"/>
          </a:p>
          <a:p>
            <a:r>
              <a:rPr lang="fr-FR" dirty="0"/>
              <a:t>(</a:t>
            </a:r>
            <a:r>
              <a:rPr lang="fr-FR" dirty="0" err="1"/>
              <a:t>async</a:t>
            </a:r>
            <a:r>
              <a:rPr lang="fr-FR" dirty="0"/>
              <a:t> () =&gt; {</a:t>
            </a:r>
          </a:p>
          <a:p>
            <a:r>
              <a:rPr lang="fr-FR" dirty="0"/>
              <a:t>  // Launch browser</a:t>
            </a:r>
          </a:p>
          <a:p>
            <a:r>
              <a:rPr lang="fr-FR" dirty="0"/>
              <a:t>  </a:t>
            </a:r>
            <a:r>
              <a:rPr lang="fr-FR" dirty="0" err="1"/>
              <a:t>const</a:t>
            </a:r>
            <a:r>
              <a:rPr lang="fr-FR" dirty="0"/>
              <a:t> browser = </a:t>
            </a:r>
            <a:r>
              <a:rPr lang="fr-FR" dirty="0" err="1"/>
              <a:t>await</a:t>
            </a:r>
            <a:r>
              <a:rPr lang="fr-FR" dirty="0"/>
              <a:t> </a:t>
            </a:r>
            <a:r>
              <a:rPr lang="fr-FR" dirty="0" err="1"/>
              <a:t>chromium.launch</a:t>
            </a:r>
            <a:r>
              <a:rPr lang="fr-FR" dirty="0"/>
              <a:t>({ </a:t>
            </a:r>
            <a:r>
              <a:rPr lang="fr-FR" dirty="0" err="1"/>
              <a:t>headless</a:t>
            </a:r>
            <a:r>
              <a:rPr lang="fr-FR" dirty="0"/>
              <a:t>: false });</a:t>
            </a:r>
          </a:p>
          <a:p>
            <a:r>
              <a:rPr lang="fr-FR" dirty="0"/>
              <a:t>  </a:t>
            </a:r>
            <a:r>
              <a:rPr lang="fr-FR" dirty="0" err="1"/>
              <a:t>const</a:t>
            </a:r>
            <a:r>
              <a:rPr lang="fr-FR" dirty="0"/>
              <a:t> </a:t>
            </a:r>
            <a:r>
              <a:rPr lang="fr-FR" dirty="0" err="1"/>
              <a:t>context</a:t>
            </a:r>
            <a:r>
              <a:rPr lang="fr-FR" dirty="0"/>
              <a:t> = </a:t>
            </a:r>
            <a:r>
              <a:rPr lang="fr-FR" dirty="0" err="1"/>
              <a:t>await</a:t>
            </a:r>
            <a:r>
              <a:rPr lang="fr-FR" dirty="0"/>
              <a:t> </a:t>
            </a:r>
            <a:r>
              <a:rPr lang="fr-FR" dirty="0" err="1"/>
              <a:t>browser.newContext</a:t>
            </a:r>
            <a:r>
              <a:rPr lang="fr-FR" dirty="0"/>
              <a:t>();</a:t>
            </a:r>
          </a:p>
          <a:p>
            <a:r>
              <a:rPr lang="fr-FR" dirty="0"/>
              <a:t>  </a:t>
            </a:r>
            <a:r>
              <a:rPr lang="fr-FR" dirty="0" err="1"/>
              <a:t>const</a:t>
            </a:r>
            <a:r>
              <a:rPr lang="fr-FR" dirty="0"/>
              <a:t> page = </a:t>
            </a:r>
            <a:r>
              <a:rPr lang="fr-FR" dirty="0" err="1"/>
              <a:t>await</a:t>
            </a:r>
            <a:r>
              <a:rPr lang="fr-FR" dirty="0"/>
              <a:t> </a:t>
            </a:r>
            <a:r>
              <a:rPr lang="fr-FR" dirty="0" err="1"/>
              <a:t>context.newPage</a:t>
            </a:r>
            <a:r>
              <a:rPr lang="fr-FR" dirty="0"/>
              <a:t>();</a:t>
            </a:r>
          </a:p>
          <a:p>
            <a:endParaRPr lang="fr-FR" dirty="0"/>
          </a:p>
          <a:p>
            <a:r>
              <a:rPr lang="fr-FR" dirty="0"/>
              <a:t>  // </a:t>
            </a:r>
            <a:r>
              <a:rPr lang="fr-FR" dirty="0" err="1"/>
              <a:t>Navigate</a:t>
            </a:r>
            <a:r>
              <a:rPr lang="fr-FR" dirty="0"/>
              <a:t> to the login page</a:t>
            </a:r>
          </a:p>
          <a:p>
            <a:r>
              <a:rPr lang="fr-FR" dirty="0"/>
              <a:t>  </a:t>
            </a:r>
            <a:r>
              <a:rPr lang="fr-FR" dirty="0" err="1"/>
              <a:t>await</a:t>
            </a:r>
            <a:r>
              <a:rPr lang="fr-FR" dirty="0"/>
              <a:t> </a:t>
            </a:r>
            <a:r>
              <a:rPr lang="fr-FR" dirty="0" err="1"/>
              <a:t>page.goto</a:t>
            </a:r>
            <a:r>
              <a:rPr lang="fr-FR" dirty="0"/>
              <a:t>('http://localhost:8000/</a:t>
            </a:r>
            <a:r>
              <a:rPr lang="fr-FR" dirty="0" err="1"/>
              <a:t>Util</a:t>
            </a:r>
            <a:r>
              <a:rPr lang="fr-FR" dirty="0"/>
              <a:t>/</a:t>
            </a:r>
            <a:r>
              <a:rPr lang="fr-FR" dirty="0" err="1"/>
              <a:t>Login?ReturnUrl</a:t>
            </a:r>
            <a:r>
              <a:rPr lang="fr-FR" dirty="0"/>
              <a:t>=/en/');</a:t>
            </a:r>
          </a:p>
          <a:p>
            <a:endParaRPr lang="fr-FR" dirty="0"/>
          </a:p>
          <a:p>
            <a:r>
              <a:rPr lang="fr-FR" dirty="0"/>
              <a:t>  // </a:t>
            </a:r>
            <a:r>
              <a:rPr lang="fr-FR" dirty="0" err="1"/>
              <a:t>Perform</a:t>
            </a:r>
            <a:r>
              <a:rPr lang="fr-FR" dirty="0"/>
              <a:t> login</a:t>
            </a:r>
          </a:p>
          <a:p>
            <a:r>
              <a:rPr lang="fr-FR" dirty="0"/>
              <a:t>  </a:t>
            </a:r>
            <a:r>
              <a:rPr lang="fr-FR" dirty="0" err="1"/>
              <a:t>await</a:t>
            </a:r>
            <a:r>
              <a:rPr lang="fr-FR" dirty="0"/>
              <a:t> </a:t>
            </a:r>
            <a:r>
              <a:rPr lang="fr-FR" dirty="0" err="1"/>
              <a:t>page.fill</a:t>
            </a:r>
            <a:r>
              <a:rPr lang="fr-FR" dirty="0"/>
              <a:t>('#</a:t>
            </a:r>
            <a:r>
              <a:rPr lang="fr-FR" dirty="0" err="1"/>
              <a:t>UserName</a:t>
            </a:r>
            <a:r>
              <a:rPr lang="fr-FR" dirty="0"/>
              <a:t>', 'admin');</a:t>
            </a:r>
          </a:p>
          <a:p>
            <a:r>
              <a:rPr lang="fr-FR" dirty="0"/>
              <a:t>  </a:t>
            </a:r>
            <a:r>
              <a:rPr lang="fr-FR" dirty="0" err="1"/>
              <a:t>await</a:t>
            </a:r>
            <a:r>
              <a:rPr lang="fr-FR" dirty="0"/>
              <a:t> </a:t>
            </a:r>
            <a:r>
              <a:rPr lang="fr-FR" dirty="0" err="1"/>
              <a:t>page.fill</a:t>
            </a:r>
            <a:r>
              <a:rPr lang="fr-FR" dirty="0"/>
              <a:t>('#</a:t>
            </a:r>
            <a:r>
              <a:rPr lang="fr-FR" dirty="0" err="1"/>
              <a:t>Password</a:t>
            </a:r>
            <a:r>
              <a:rPr lang="fr-FR" dirty="0"/>
              <a:t>', 'devLab08@');</a:t>
            </a:r>
          </a:p>
          <a:p>
            <a:endParaRPr lang="fr-FR" dirty="0"/>
          </a:p>
          <a:p>
            <a:endParaRPr lang="en-US" dirty="0"/>
          </a:p>
        </p:txBody>
      </p:sp>
      <p:sp>
        <p:nvSpPr>
          <p:cNvPr id="4" name="Text Placeholder 3">
            <a:extLst>
              <a:ext uri="{FF2B5EF4-FFF2-40B4-BE49-F238E27FC236}">
                <a16:creationId xmlns:a16="http://schemas.microsoft.com/office/drawing/2014/main" id="{8310A547-70E9-EB56-9E62-CE94094D914A}"/>
              </a:ext>
            </a:extLst>
          </p:cNvPr>
          <p:cNvSpPr>
            <a:spLocks noGrp="1"/>
          </p:cNvSpPr>
          <p:nvPr>
            <p:ph type="body" sz="quarter" idx="10"/>
          </p:nvPr>
        </p:nvSpPr>
        <p:spPr>
          <a:xfrm>
            <a:off x="733425" y="733470"/>
            <a:ext cx="8848725" cy="669880"/>
          </a:xfrm>
        </p:spPr>
        <p:txBody>
          <a:bodyPr>
            <a:normAutofit lnSpcReduction="10000"/>
          </a:bodyPr>
          <a:lstStyle/>
          <a:p>
            <a:r>
              <a:rPr lang="en-US" dirty="0"/>
              <a:t>Playwright – full example part 1</a:t>
            </a:r>
          </a:p>
        </p:txBody>
      </p:sp>
    </p:spTree>
    <p:extLst>
      <p:ext uri="{BB962C8B-B14F-4D97-AF65-F5344CB8AC3E}">
        <p14:creationId xmlns:p14="http://schemas.microsoft.com/office/powerpoint/2010/main" val="110233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ptimizely Theme">
  <a:themeElements>
    <a:clrScheme name="Optimizely">
      <a:dk1>
        <a:srgbClr val="000000"/>
      </a:dk1>
      <a:lt1>
        <a:srgbClr val="FFFFFF"/>
      </a:lt1>
      <a:dk2>
        <a:srgbClr val="090736"/>
      </a:dk2>
      <a:lt2>
        <a:srgbClr val="EFF2F2"/>
      </a:lt2>
      <a:accent1>
        <a:srgbClr val="0037FF"/>
      </a:accent1>
      <a:accent2>
        <a:srgbClr val="3AE081"/>
      </a:accent2>
      <a:accent3>
        <a:srgbClr val="00CCFF"/>
      </a:accent3>
      <a:accent4>
        <a:srgbClr val="FE8110"/>
      </a:accent4>
      <a:accent5>
        <a:srgbClr val="861CFE"/>
      </a:accent5>
      <a:accent6>
        <a:srgbClr val="FFCD00"/>
      </a:accent6>
      <a:hlink>
        <a:srgbClr val="0037FF"/>
      </a:hlink>
      <a:folHlink>
        <a:srgbClr val="0908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ywright Overview.potx" id="{7BE23D1A-56EA-4414-B756-E8126FB2E665}" vid="{AE5ACFE3-715A-4E59-B7F4-0B8447E35A39}"/>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ywright Overview.potx" id="{7BE23D1A-56EA-4414-B756-E8126FB2E665}" vid="{C469D3B4-CB36-4AF6-8DC5-981338340226}"/>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9FB76410DCDA46AB6B849746341536" ma:contentTypeVersion="6" ma:contentTypeDescription="Create a new document." ma:contentTypeScope="" ma:versionID="bf4c02fac2f9eb38bc64aa79dfc29746">
  <xsd:schema xmlns:xsd="http://www.w3.org/2001/XMLSchema" xmlns:xs="http://www.w3.org/2001/XMLSchema" xmlns:p="http://schemas.microsoft.com/office/2006/metadata/properties" xmlns:ns2="43613cd6-c489-47ac-bdb2-af6d04963017" xmlns:ns3="f5339035-0579-4ef4-8c30-7ef1c531aeab" targetNamespace="http://schemas.microsoft.com/office/2006/metadata/properties" ma:root="true" ma:fieldsID="283188002614f784581d7c62730b7676" ns2:_="" ns3:_="">
    <xsd:import namespace="43613cd6-c489-47ac-bdb2-af6d04963017"/>
    <xsd:import namespace="f5339035-0579-4ef4-8c30-7ef1c531aea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13cd6-c489-47ac-bdb2-af6d049630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339035-0579-4ef4-8c30-7ef1c531aea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6DB455-4E0E-4B47-BC89-4E68710113EE}">
  <ds:schemaRefs>
    <ds:schemaRef ds:uri="43613cd6-c489-47ac-bdb2-af6d04963017"/>
    <ds:schemaRef ds:uri="http://schemas.microsoft.com/office/2006/documentManagement/types"/>
    <ds:schemaRef ds:uri="f5339035-0579-4ef4-8c30-7ef1c531aeab"/>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72D7F7BD-48BF-4C75-9D0E-B41E2DF67B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613cd6-c489-47ac-bdb2-af6d04963017"/>
    <ds:schemaRef ds:uri="f5339035-0579-4ef4-8c30-7ef1c531ae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7411D-8F68-41C3-8E62-E368CEFE9C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Playwright &amp; Java Script</Template>
  <TotalTime>3575</TotalTime>
  <Words>1311</Words>
  <Application>Microsoft Office PowerPoint</Application>
  <PresentationFormat>Widescreen</PresentationFormat>
  <Paragraphs>197</Paragraphs>
  <Slides>23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Aptos</vt:lpstr>
      <vt:lpstr>Arial</vt:lpstr>
      <vt:lpstr>Calibri</vt:lpstr>
      <vt:lpstr>Poppins</vt:lpstr>
      <vt:lpstr>Söhne</vt:lpstr>
      <vt:lpstr>Söhne Mono</vt:lpstr>
      <vt:lpstr>Optimizely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Viet Le</dc:creator>
  <cp:lastModifiedBy>Viet Le</cp:lastModifiedBy>
  <cp:revision>3</cp:revision>
  <dcterms:created xsi:type="dcterms:W3CDTF">2024-05-23T09:15:06Z</dcterms:created>
  <dcterms:modified xsi:type="dcterms:W3CDTF">2024-06-10T01:09:14Z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0x010100D89FB76410DCDA46AB6B849746341536</vt:lpwstr>
  </property>
  <property fmtid="{D5CDD505-2E9C-101B-9397-08002B2CF9AE}" pid="3" name="_dlc_DocIdItemGuid">
    <vt:lpwstr>cf0bab8e-7e43-4b4b-8d02-aed8cc2ac3b5</vt:lpwstr>
  </property>
  <property fmtid="{D5CDD505-2E9C-101B-9397-08002B2CF9AE}" pid="4" name="MediaServiceImageTags">
    <vt:lpwstr/>
  </property>
</Properties>
</file>